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77" r:id="rId5"/>
    <p:sldId id="256" r:id="rId6"/>
    <p:sldId id="276" r:id="rId7"/>
    <p:sldId id="257" r:id="rId8"/>
    <p:sldId id="279" r:id="rId9"/>
    <p:sldId id="281" r:id="rId10"/>
    <p:sldId id="280" r:id="rId11"/>
    <p:sldId id="260" r:id="rId12"/>
    <p:sldId id="282" r:id="rId13"/>
    <p:sldId id="283" r:id="rId14"/>
    <p:sldId id="284" r:id="rId15"/>
    <p:sldId id="285" r:id="rId16"/>
    <p:sldId id="286" r:id="rId17"/>
    <p:sldId id="287" r:id="rId18"/>
    <p:sldId id="290" r:id="rId19"/>
    <p:sldId id="291" r:id="rId20"/>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4D"/>
    <a:srgbClr val="006962"/>
    <a:srgbClr val="1CAC74"/>
    <a:srgbClr val="1DAA75"/>
    <a:srgbClr val="1DB958"/>
    <a:srgbClr val="FFC000"/>
    <a:srgbClr val="FCC10F"/>
    <a:srgbClr val="22DC69"/>
    <a:srgbClr val="24B3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6605E-2ECE-4CF8-A26F-F2FFF392BD28}" v="514" dt="2021-01-28T07:26:45.740"/>
    <p1510:client id="{63B6BCB1-96E7-468E-A2C1-C4E64E8EEB80}" v="19" dt="2021-01-28T07:36:40.019"/>
    <p1510:client id="{C0D63451-ECB3-3A3D-0414-D3C26391CBDF}" v="138" dt="2021-01-27T10:32:11.041"/>
    <p1510:client id="{E0970355-DC41-DD5D-492A-9975B0438205}" v="2" dt="2021-01-28T01:19:36.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9E0AC-D4C8-4AFC-9ECC-C8E651C2E43F}" type="datetimeFigureOut">
              <a:rPr lang="id-ID" smtClean="0"/>
              <a:t>28/01/2021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37141-69A4-46A5-A329-1CEC8672D4F8}" type="slidenum">
              <a:rPr lang="id-ID" smtClean="0"/>
              <a:t>‹#›</a:t>
            </a:fld>
            <a:endParaRPr lang="id-ID"/>
          </a:p>
        </p:txBody>
      </p:sp>
    </p:spTree>
    <p:extLst>
      <p:ext uri="{BB962C8B-B14F-4D97-AF65-F5344CB8AC3E}">
        <p14:creationId xmlns:p14="http://schemas.microsoft.com/office/powerpoint/2010/main" val="413036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2</a:t>
            </a:fld>
            <a:endParaRPr lang="id-ID"/>
          </a:p>
        </p:txBody>
      </p:sp>
    </p:spTree>
    <p:extLst>
      <p:ext uri="{BB962C8B-B14F-4D97-AF65-F5344CB8AC3E}">
        <p14:creationId xmlns:p14="http://schemas.microsoft.com/office/powerpoint/2010/main" val="191595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5</a:t>
            </a:fld>
            <a:endParaRPr lang="id-ID"/>
          </a:p>
        </p:txBody>
      </p:sp>
    </p:spTree>
    <p:extLst>
      <p:ext uri="{BB962C8B-B14F-4D97-AF65-F5344CB8AC3E}">
        <p14:creationId xmlns:p14="http://schemas.microsoft.com/office/powerpoint/2010/main" val="1397724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8F037141-69A4-46A5-A329-1CEC8672D4F8}" type="slidenum">
              <a:rPr lang="id-ID" smtClean="0"/>
              <a:t>6</a:t>
            </a:fld>
            <a:endParaRPr lang="id-ID"/>
          </a:p>
        </p:txBody>
      </p:sp>
    </p:spTree>
    <p:extLst>
      <p:ext uri="{BB962C8B-B14F-4D97-AF65-F5344CB8AC3E}">
        <p14:creationId xmlns:p14="http://schemas.microsoft.com/office/powerpoint/2010/main" val="243339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10</a:t>
            </a:fld>
            <a:endParaRPr lang="id-ID"/>
          </a:p>
        </p:txBody>
      </p:sp>
    </p:spTree>
    <p:extLst>
      <p:ext uri="{BB962C8B-B14F-4D97-AF65-F5344CB8AC3E}">
        <p14:creationId xmlns:p14="http://schemas.microsoft.com/office/powerpoint/2010/main" val="256001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14</a:t>
            </a:fld>
            <a:endParaRPr lang="id-ID"/>
          </a:p>
        </p:txBody>
      </p:sp>
    </p:spTree>
    <p:extLst>
      <p:ext uri="{BB962C8B-B14F-4D97-AF65-F5344CB8AC3E}">
        <p14:creationId xmlns:p14="http://schemas.microsoft.com/office/powerpoint/2010/main" val="342729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15</a:t>
            </a:fld>
            <a:endParaRPr lang="id-ID"/>
          </a:p>
        </p:txBody>
      </p:sp>
    </p:spTree>
    <p:extLst>
      <p:ext uri="{BB962C8B-B14F-4D97-AF65-F5344CB8AC3E}">
        <p14:creationId xmlns:p14="http://schemas.microsoft.com/office/powerpoint/2010/main" val="3606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F037141-69A4-46A5-A329-1CEC8672D4F8}" type="slidenum">
              <a:rPr lang="id-ID" smtClean="0"/>
              <a:t>16</a:t>
            </a:fld>
            <a:endParaRPr lang="id-ID"/>
          </a:p>
        </p:txBody>
      </p:sp>
    </p:spTree>
    <p:extLst>
      <p:ext uri="{BB962C8B-B14F-4D97-AF65-F5344CB8AC3E}">
        <p14:creationId xmlns:p14="http://schemas.microsoft.com/office/powerpoint/2010/main" val="319461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1D11-F3FF-4169-B631-60CF6EE9F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BE03CE12-B5D0-4887-BAAE-C77F84FCF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9E8F34B2-C90C-4F42-8901-0DC9AA09506F}"/>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F7FD54F3-327C-416E-AC0D-AB212E90276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BB71264-441B-4FF2-B9A6-17AE95CE911C}"/>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105884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806B-3DA4-492C-8101-4CDBDAB1E4E2}"/>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94FE44F-4B9D-429C-A0A8-8248F59B38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9B4A5782-5CF5-4026-956A-95C128D7CA40}"/>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B7F27706-0934-41B6-9337-DCCA2835858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6336FCC-7266-4609-BFA8-55496778622A}"/>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329073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091E8-FF5E-4523-BAE3-3966ADAFD7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D970669-C5AA-461D-AC62-802223DE0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A456C98-BBB0-47BD-BB58-F5B9EFF6C46E}"/>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E5C1DBC2-678A-48D5-95EC-ADC9B912BDC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FBDA8ED-B8DA-472C-B0F8-44AAF0FDBB57}"/>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203333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EEE5-F2D5-4FF5-9429-77DBDDD61A7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52635E66-CC1B-4C9E-9F92-590009BE8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BE35EA6-B216-436C-B249-26F566DA0AA7}"/>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7283EDF4-A00B-45D3-A779-06F4ED961DA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F487673-F9FC-4511-9F63-AFD7C9A8D398}"/>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2941195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8EE9-5513-42D6-BF4E-EE6C73BE12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857B7DB0-A088-4739-A99E-39E82574F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24194F-02C7-44F3-91B4-22295F5ED8DF}"/>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5100120A-9A2F-4C35-AE3B-CFD3A6E356B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1584AAC-9554-438B-81DC-4F54971BB5A4}"/>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183193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DC71-E3F1-4699-AF06-6A038EC2F1CA}"/>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1FBA553-9DDA-4A3B-8F53-EE311357C8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7AC3CDF3-306A-4C89-835E-1A0A184AE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F6C70DF8-F4E1-4B6E-BF1B-C8D8CAFB6761}"/>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6" name="Footer Placeholder 5">
            <a:extLst>
              <a:ext uri="{FF2B5EF4-FFF2-40B4-BE49-F238E27FC236}">
                <a16:creationId xmlns:a16="http://schemas.microsoft.com/office/drawing/2014/main" id="{9399D161-E8A4-4DD0-82EA-401BA094B7CF}"/>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7440E54-40CC-4F69-82D4-FF22B8588F94}"/>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2337426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7C7D-59D6-402D-8B4E-999754B9157B}"/>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BA32D103-188F-42E4-8159-7DC87A6A3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F83AF-EFF7-4E3B-B7F5-2A8715D20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783EACC2-F905-484A-8C3A-CC8EC1992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C6E1BA-45CE-43ED-BBB3-B7E28B979A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204CDF63-26D1-46A9-A91B-FC0A2ED29803}"/>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8" name="Footer Placeholder 7">
            <a:extLst>
              <a:ext uri="{FF2B5EF4-FFF2-40B4-BE49-F238E27FC236}">
                <a16:creationId xmlns:a16="http://schemas.microsoft.com/office/drawing/2014/main" id="{A8E3A4BC-FF62-464A-B68F-04BD9E3E6FC1}"/>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CC58563C-905C-4535-93CB-9EC73037798F}"/>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1514846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D9AB-A749-4059-9585-BAEAEEDA5F3E}"/>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3A219BC4-97C7-4373-9E06-770BAFC205DE}"/>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4" name="Footer Placeholder 3">
            <a:extLst>
              <a:ext uri="{FF2B5EF4-FFF2-40B4-BE49-F238E27FC236}">
                <a16:creationId xmlns:a16="http://schemas.microsoft.com/office/drawing/2014/main" id="{7CBA8AFB-7EEF-4280-95DD-8EA638041A25}"/>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05E98E9-0A5F-4EFE-B3B0-4E60A2B2C5D1}"/>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306552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A0A92-973C-451E-B991-F1F79E0DAA6A}"/>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3" name="Footer Placeholder 2">
            <a:extLst>
              <a:ext uri="{FF2B5EF4-FFF2-40B4-BE49-F238E27FC236}">
                <a16:creationId xmlns:a16="http://schemas.microsoft.com/office/drawing/2014/main" id="{AB3C2A5F-1A3B-4D1E-A27F-BE51CC180CAD}"/>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7C3754C5-020D-499E-9C2A-A961A2FEA076}"/>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335819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470F-1639-4D5A-9B67-8E3B5E8AF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41403EB0-E34D-4DFE-B25B-6DBF3E9DA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63A233AD-883B-4495-83B0-B8125A545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26B25A-ED23-4165-A866-4A8AE077D77E}"/>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6" name="Footer Placeholder 5">
            <a:extLst>
              <a:ext uri="{FF2B5EF4-FFF2-40B4-BE49-F238E27FC236}">
                <a16:creationId xmlns:a16="http://schemas.microsoft.com/office/drawing/2014/main" id="{66440C55-D4BB-46AA-974F-5889A5872A0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B7D8152-AB29-4351-8D13-266FB1CE8AD3}"/>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1459354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C8C2-BA20-4FB5-A0B3-9E4EC5C5B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AC978E65-1929-4DBB-95E2-9F6FE87B00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16186C9-D3AB-4E0E-BBE8-B685BB62C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4CD4D-2EAC-43B8-AF28-9F22878C385D}"/>
              </a:ext>
            </a:extLst>
          </p:cNvPr>
          <p:cNvSpPr>
            <a:spLocks noGrp="1"/>
          </p:cNvSpPr>
          <p:nvPr>
            <p:ph type="dt" sz="half" idx="10"/>
          </p:nvPr>
        </p:nvSpPr>
        <p:spPr/>
        <p:txBody>
          <a:bodyPr/>
          <a:lstStyle/>
          <a:p>
            <a:fld id="{E5A5C85A-80BE-4F59-8D5C-B1AF563963E4}" type="datetimeFigureOut">
              <a:rPr lang="id-ID" smtClean="0"/>
              <a:t>28/01/2021</a:t>
            </a:fld>
            <a:endParaRPr lang="id-ID"/>
          </a:p>
        </p:txBody>
      </p:sp>
      <p:sp>
        <p:nvSpPr>
          <p:cNvPr id="6" name="Footer Placeholder 5">
            <a:extLst>
              <a:ext uri="{FF2B5EF4-FFF2-40B4-BE49-F238E27FC236}">
                <a16:creationId xmlns:a16="http://schemas.microsoft.com/office/drawing/2014/main" id="{FA9DEE0D-46CF-4ED6-891D-FFBA0C9B991B}"/>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BD2E84A8-3190-41F9-AE4F-3950F5DB9D55}"/>
              </a:ext>
            </a:extLst>
          </p:cNvPr>
          <p:cNvSpPr>
            <a:spLocks noGrp="1"/>
          </p:cNvSpPr>
          <p:nvPr>
            <p:ph type="sldNum" sz="quarter" idx="12"/>
          </p:nvPr>
        </p:nvSpPr>
        <p:spPr/>
        <p:txBody>
          <a:bodyPr/>
          <a:lstStyle/>
          <a:p>
            <a:fld id="{904F8FDC-821F-4A9A-941C-374F13C88969}" type="slidenum">
              <a:rPr lang="id-ID" smtClean="0"/>
              <a:t>‹#›</a:t>
            </a:fld>
            <a:endParaRPr lang="id-ID"/>
          </a:p>
        </p:txBody>
      </p:sp>
    </p:spTree>
    <p:extLst>
      <p:ext uri="{BB962C8B-B14F-4D97-AF65-F5344CB8AC3E}">
        <p14:creationId xmlns:p14="http://schemas.microsoft.com/office/powerpoint/2010/main" val="3582152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F4085D-DEF6-4EB7-B749-FA9CA2B2E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5D54DE87-7CB8-47A1-94BA-0EAF7F851F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B9D796D-9D3B-48B7-BA1D-B1394314B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5C85A-80BE-4F59-8D5C-B1AF563963E4}" type="datetimeFigureOut">
              <a:rPr lang="id-ID" smtClean="0"/>
              <a:t>28/01/2021</a:t>
            </a:fld>
            <a:endParaRPr lang="id-ID"/>
          </a:p>
        </p:txBody>
      </p:sp>
      <p:sp>
        <p:nvSpPr>
          <p:cNvPr id="5" name="Footer Placeholder 4">
            <a:extLst>
              <a:ext uri="{FF2B5EF4-FFF2-40B4-BE49-F238E27FC236}">
                <a16:creationId xmlns:a16="http://schemas.microsoft.com/office/drawing/2014/main" id="{1D997B21-9A0E-4BDB-9268-FE8C4A2BB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C7C82013-8002-4FA5-957B-18CEDC6C4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F8FDC-821F-4A9A-941C-374F13C88969}" type="slidenum">
              <a:rPr lang="id-ID" smtClean="0"/>
              <a:t>‹#›</a:t>
            </a:fld>
            <a:endParaRPr lang="id-ID"/>
          </a:p>
        </p:txBody>
      </p:sp>
    </p:spTree>
    <p:extLst>
      <p:ext uri="{BB962C8B-B14F-4D97-AF65-F5344CB8AC3E}">
        <p14:creationId xmlns:p14="http://schemas.microsoft.com/office/powerpoint/2010/main" val="1187111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20.svg"/><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19.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40.png"/><Relationship Id="rId3" Type="http://schemas.openxmlformats.org/officeDocument/2006/relationships/image" Target="../media/image20.svg"/><Relationship Id="rId21" Type="http://schemas.openxmlformats.org/officeDocument/2006/relationships/image" Target="../media/image43.svg"/><Relationship Id="rId7" Type="http://schemas.openxmlformats.org/officeDocument/2006/relationships/image" Target="../media/image37.svg"/><Relationship Id="rId12" Type="http://schemas.openxmlformats.org/officeDocument/2006/relationships/image" Target="../media/image30.png"/><Relationship Id="rId17" Type="http://schemas.openxmlformats.org/officeDocument/2006/relationships/image" Target="../media/image39.svg"/><Relationship Id="rId2" Type="http://schemas.openxmlformats.org/officeDocument/2006/relationships/image" Target="../media/image19.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29.svg"/><Relationship Id="rId5" Type="http://schemas.openxmlformats.org/officeDocument/2006/relationships/image" Target="../media/image35.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41.svg"/><Relationship Id="rId4" Type="http://schemas.openxmlformats.org/officeDocument/2006/relationships/image" Target="../media/image34.png"/><Relationship Id="rId9" Type="http://schemas.openxmlformats.org/officeDocument/2006/relationships/image" Target="../media/image27.sv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notesSlide" Target="../notesSlides/notesSlide5.xml"/><Relationship Id="rId9" Type="http://schemas.openxmlformats.org/officeDocument/2006/relationships/image" Target="../media/image48.png"/><Relationship Id="rId14" Type="http://schemas.openxmlformats.org/officeDocument/2006/relationships/image" Target="../media/image53.sv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slideLayout" Target="../slideLayouts/slideLayout1.xml"/><Relationship Id="rId7" Type="http://schemas.openxmlformats.org/officeDocument/2006/relationships/image" Target="../media/image12.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video" Target="../media/media1.mp4"/><Relationship Id="rId16" Type="http://schemas.openxmlformats.org/officeDocument/2006/relationships/image" Target="../media/image64.svg"/><Relationship Id="rId1" Type="http://schemas.microsoft.com/office/2007/relationships/media" Target="../media/media1.mp4"/><Relationship Id="rId6" Type="http://schemas.openxmlformats.org/officeDocument/2006/relationships/image" Target="../media/image56.svg"/><Relationship Id="rId11" Type="http://schemas.openxmlformats.org/officeDocument/2006/relationships/image" Target="../media/image59.png"/><Relationship Id="rId5" Type="http://schemas.openxmlformats.org/officeDocument/2006/relationships/image" Target="../media/image55.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notesSlide" Target="../notesSlides/notesSlide6.xml"/><Relationship Id="rId9" Type="http://schemas.openxmlformats.org/officeDocument/2006/relationships/image" Target="../media/image57.png"/><Relationship Id="rId14"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3506A8C-7C3E-464F-BE5F-D2F95285A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617" y="4721017"/>
            <a:ext cx="2662693" cy="2219446"/>
          </a:xfrm>
          <a:prstGeom prst="rect">
            <a:avLst/>
          </a:prstGeom>
        </p:spPr>
      </p:pic>
      <p:grpSp>
        <p:nvGrpSpPr>
          <p:cNvPr id="6" name="Graphic 108">
            <a:extLst>
              <a:ext uri="{FF2B5EF4-FFF2-40B4-BE49-F238E27FC236}">
                <a16:creationId xmlns:a16="http://schemas.microsoft.com/office/drawing/2014/main" id="{56467802-70BD-40F8-90AF-66EE9D9BE767}"/>
              </a:ext>
            </a:extLst>
          </p:cNvPr>
          <p:cNvGrpSpPr/>
          <p:nvPr/>
        </p:nvGrpSpPr>
        <p:grpSpPr>
          <a:xfrm>
            <a:off x="2728714" y="5909271"/>
            <a:ext cx="1399876" cy="527697"/>
            <a:chOff x="6288716" y="3225020"/>
            <a:chExt cx="4725352" cy="1781270"/>
          </a:xfrm>
          <a:solidFill>
            <a:srgbClr val="FFFBE3"/>
          </a:solidFill>
        </p:grpSpPr>
        <p:sp>
          <p:nvSpPr>
            <p:cNvPr id="7" name="Freeform: Shape 6">
              <a:extLst>
                <a:ext uri="{FF2B5EF4-FFF2-40B4-BE49-F238E27FC236}">
                  <a16:creationId xmlns:a16="http://schemas.microsoft.com/office/drawing/2014/main" id="{D12715A4-D07A-403F-B7ED-C921B1286605}"/>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8" name="Freeform: Shape 7">
              <a:extLst>
                <a:ext uri="{FF2B5EF4-FFF2-40B4-BE49-F238E27FC236}">
                  <a16:creationId xmlns:a16="http://schemas.microsoft.com/office/drawing/2014/main" id="{B35681B8-8792-4B30-8A4E-E19223B3EAA0}"/>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E9F42C1E-F347-4851-899A-EC0FD3DF7CD8}"/>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F2F01EF7-CDD1-4DF2-A453-19498BB6395D}"/>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3646F042-1F32-4A1C-9E9E-26421738EB02}"/>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12" name="Freeform: Shape 11">
              <a:extLst>
                <a:ext uri="{FF2B5EF4-FFF2-40B4-BE49-F238E27FC236}">
                  <a16:creationId xmlns:a16="http://schemas.microsoft.com/office/drawing/2014/main" id="{1DF888E7-73FA-4822-AA25-38CFBE21D4F5}"/>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13" name="Freeform: Shape 12">
              <a:extLst>
                <a:ext uri="{FF2B5EF4-FFF2-40B4-BE49-F238E27FC236}">
                  <a16:creationId xmlns:a16="http://schemas.microsoft.com/office/drawing/2014/main" id="{3A7CE7EA-DEAE-461A-8194-57096440D885}"/>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14" name="Freeform: Shape 13">
              <a:extLst>
                <a:ext uri="{FF2B5EF4-FFF2-40B4-BE49-F238E27FC236}">
                  <a16:creationId xmlns:a16="http://schemas.microsoft.com/office/drawing/2014/main" id="{4DE4BB59-E8F6-47F9-8F6C-DEDBD35DF31F}"/>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15" name="Freeform: Shape 14">
              <a:extLst>
                <a:ext uri="{FF2B5EF4-FFF2-40B4-BE49-F238E27FC236}">
                  <a16:creationId xmlns:a16="http://schemas.microsoft.com/office/drawing/2014/main" id="{B95E6393-91C6-4024-839F-80DF8FBC25B0}"/>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16" name="Freeform: Shape 15">
              <a:extLst>
                <a:ext uri="{FF2B5EF4-FFF2-40B4-BE49-F238E27FC236}">
                  <a16:creationId xmlns:a16="http://schemas.microsoft.com/office/drawing/2014/main" id="{AF97A8D8-3269-464D-A148-4F1015C99962}"/>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17" name="Freeform: Shape 16">
              <a:extLst>
                <a:ext uri="{FF2B5EF4-FFF2-40B4-BE49-F238E27FC236}">
                  <a16:creationId xmlns:a16="http://schemas.microsoft.com/office/drawing/2014/main" id="{2FAE9D83-4B55-484B-91FF-82AEB09E33B1}"/>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18" name="Freeform: Shape 17">
              <a:extLst>
                <a:ext uri="{FF2B5EF4-FFF2-40B4-BE49-F238E27FC236}">
                  <a16:creationId xmlns:a16="http://schemas.microsoft.com/office/drawing/2014/main" id="{BF458BD8-6EDA-4A9F-AF5A-1159922AC114}"/>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19" name="Freeform: Shape 18">
              <a:extLst>
                <a:ext uri="{FF2B5EF4-FFF2-40B4-BE49-F238E27FC236}">
                  <a16:creationId xmlns:a16="http://schemas.microsoft.com/office/drawing/2014/main" id="{09EB7B6F-B5FE-454D-9300-AC92D6DA3D68}"/>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sp>
        <p:nvSpPr>
          <p:cNvPr id="20" name="Freeform: Shape 19">
            <a:extLst>
              <a:ext uri="{FF2B5EF4-FFF2-40B4-BE49-F238E27FC236}">
                <a16:creationId xmlns:a16="http://schemas.microsoft.com/office/drawing/2014/main" id="{E27D15D6-923E-4127-9FF5-0CEC8F4DB7A4}"/>
              </a:ext>
            </a:extLst>
          </p:cNvPr>
          <p:cNvSpPr/>
          <p:nvPr/>
        </p:nvSpPr>
        <p:spPr>
          <a:xfrm>
            <a:off x="-863759" y="6578322"/>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21" name="Group 20">
            <a:extLst>
              <a:ext uri="{FF2B5EF4-FFF2-40B4-BE49-F238E27FC236}">
                <a16:creationId xmlns:a16="http://schemas.microsoft.com/office/drawing/2014/main" id="{61468FB0-4A9D-448A-AE64-3A40F9BD72F1}"/>
              </a:ext>
            </a:extLst>
          </p:cNvPr>
          <p:cNvGrpSpPr/>
          <p:nvPr/>
        </p:nvGrpSpPr>
        <p:grpSpPr>
          <a:xfrm flipH="1">
            <a:off x="5652260" y="7357669"/>
            <a:ext cx="1453016" cy="2054273"/>
            <a:chOff x="5347605" y="7206439"/>
            <a:chExt cx="1453016" cy="2054273"/>
          </a:xfrm>
        </p:grpSpPr>
        <p:pic>
          <p:nvPicPr>
            <p:cNvPr id="22" name="Graphic 21">
              <a:extLst>
                <a:ext uri="{FF2B5EF4-FFF2-40B4-BE49-F238E27FC236}">
                  <a16:creationId xmlns:a16="http://schemas.microsoft.com/office/drawing/2014/main" id="{38D31AC3-60BD-42C1-A503-33A4E2D4A3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9698" y="7206439"/>
              <a:ext cx="710923" cy="2054273"/>
            </a:xfrm>
            <a:prstGeom prst="rect">
              <a:avLst/>
            </a:prstGeom>
          </p:spPr>
        </p:pic>
        <p:pic>
          <p:nvPicPr>
            <p:cNvPr id="23" name="Graphic 22">
              <a:extLst>
                <a:ext uri="{FF2B5EF4-FFF2-40B4-BE49-F238E27FC236}">
                  <a16:creationId xmlns:a16="http://schemas.microsoft.com/office/drawing/2014/main" id="{01611F02-FFA1-48AB-A811-478CC8A44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9946" y="7939896"/>
              <a:ext cx="557456" cy="291768"/>
            </a:xfrm>
            <a:prstGeom prst="rect">
              <a:avLst/>
            </a:prstGeom>
          </p:spPr>
        </p:pic>
        <p:pic>
          <p:nvPicPr>
            <p:cNvPr id="24" name="Graphic 23">
              <a:extLst>
                <a:ext uri="{FF2B5EF4-FFF2-40B4-BE49-F238E27FC236}">
                  <a16:creationId xmlns:a16="http://schemas.microsoft.com/office/drawing/2014/main" id="{95C873D4-1C00-4FC9-846D-743A456B52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7605" y="7723145"/>
              <a:ext cx="644019" cy="428528"/>
            </a:xfrm>
            <a:prstGeom prst="rect">
              <a:avLst/>
            </a:prstGeom>
          </p:spPr>
        </p:pic>
      </p:grpSp>
      <p:grpSp>
        <p:nvGrpSpPr>
          <p:cNvPr id="33" name="Graphic 108">
            <a:extLst>
              <a:ext uri="{FF2B5EF4-FFF2-40B4-BE49-F238E27FC236}">
                <a16:creationId xmlns:a16="http://schemas.microsoft.com/office/drawing/2014/main" id="{50C9CCEC-CA51-4C81-8CE2-A84DBA0D1697}"/>
              </a:ext>
            </a:extLst>
          </p:cNvPr>
          <p:cNvGrpSpPr/>
          <p:nvPr/>
        </p:nvGrpSpPr>
        <p:grpSpPr>
          <a:xfrm>
            <a:off x="-40818" y="5914424"/>
            <a:ext cx="1399876" cy="527697"/>
            <a:chOff x="6288716" y="3225020"/>
            <a:chExt cx="4725352" cy="1781270"/>
          </a:xfrm>
          <a:solidFill>
            <a:srgbClr val="FFFBE3"/>
          </a:solidFill>
        </p:grpSpPr>
        <p:sp>
          <p:nvSpPr>
            <p:cNvPr id="34" name="Freeform: Shape 33">
              <a:extLst>
                <a:ext uri="{FF2B5EF4-FFF2-40B4-BE49-F238E27FC236}">
                  <a16:creationId xmlns:a16="http://schemas.microsoft.com/office/drawing/2014/main" id="{9ADA2B80-9E94-4CD3-A3A2-039ED4858676}"/>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 name="Freeform: Shape 34">
              <a:extLst>
                <a:ext uri="{FF2B5EF4-FFF2-40B4-BE49-F238E27FC236}">
                  <a16:creationId xmlns:a16="http://schemas.microsoft.com/office/drawing/2014/main" id="{56B61940-5CF6-44BE-A519-E5DA4D2F2585}"/>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6" name="Freeform: Shape 35">
              <a:extLst>
                <a:ext uri="{FF2B5EF4-FFF2-40B4-BE49-F238E27FC236}">
                  <a16:creationId xmlns:a16="http://schemas.microsoft.com/office/drawing/2014/main" id="{5BB2A3BB-67C7-4333-98D8-55BEA7026086}"/>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7" name="Freeform: Shape 36">
              <a:extLst>
                <a:ext uri="{FF2B5EF4-FFF2-40B4-BE49-F238E27FC236}">
                  <a16:creationId xmlns:a16="http://schemas.microsoft.com/office/drawing/2014/main" id="{796A9367-E193-46A1-9EFE-6BD4BE50FAA0}"/>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8" name="Freeform: Shape 37">
              <a:extLst>
                <a:ext uri="{FF2B5EF4-FFF2-40B4-BE49-F238E27FC236}">
                  <a16:creationId xmlns:a16="http://schemas.microsoft.com/office/drawing/2014/main" id="{2D6DE9E7-9407-4203-8E39-685D6C60DB3D}"/>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9" name="Freeform: Shape 38">
              <a:extLst>
                <a:ext uri="{FF2B5EF4-FFF2-40B4-BE49-F238E27FC236}">
                  <a16:creationId xmlns:a16="http://schemas.microsoft.com/office/drawing/2014/main" id="{23DBBCEC-0454-4AEE-A9A9-A33855708CBE}"/>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0" name="Freeform: Shape 39">
              <a:extLst>
                <a:ext uri="{FF2B5EF4-FFF2-40B4-BE49-F238E27FC236}">
                  <a16:creationId xmlns:a16="http://schemas.microsoft.com/office/drawing/2014/main" id="{9B5B98C8-E039-440B-B3B4-75C7C25E70E8}"/>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1" name="Freeform: Shape 40">
              <a:extLst>
                <a:ext uri="{FF2B5EF4-FFF2-40B4-BE49-F238E27FC236}">
                  <a16:creationId xmlns:a16="http://schemas.microsoft.com/office/drawing/2014/main" id="{5C65F2BF-ADAB-49F6-B205-EBA45410E706}"/>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2" name="Freeform: Shape 41">
              <a:extLst>
                <a:ext uri="{FF2B5EF4-FFF2-40B4-BE49-F238E27FC236}">
                  <a16:creationId xmlns:a16="http://schemas.microsoft.com/office/drawing/2014/main" id="{C3154C81-CF42-44C1-A2F9-CC92B0C76F05}"/>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3" name="Freeform: Shape 42">
              <a:extLst>
                <a:ext uri="{FF2B5EF4-FFF2-40B4-BE49-F238E27FC236}">
                  <a16:creationId xmlns:a16="http://schemas.microsoft.com/office/drawing/2014/main" id="{5A0C6C3D-8367-4D2D-BEF9-9759BE9CF426}"/>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44" name="Freeform: Shape 43">
              <a:extLst>
                <a:ext uri="{FF2B5EF4-FFF2-40B4-BE49-F238E27FC236}">
                  <a16:creationId xmlns:a16="http://schemas.microsoft.com/office/drawing/2014/main" id="{B0F188C9-4A7B-4A7B-B553-BA6A107E3692}"/>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45" name="Freeform: Shape 44">
              <a:extLst>
                <a:ext uri="{FF2B5EF4-FFF2-40B4-BE49-F238E27FC236}">
                  <a16:creationId xmlns:a16="http://schemas.microsoft.com/office/drawing/2014/main" id="{FECA3B0E-629A-4DFF-984E-00739C890DFE}"/>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46" name="Freeform: Shape 45">
              <a:extLst>
                <a:ext uri="{FF2B5EF4-FFF2-40B4-BE49-F238E27FC236}">
                  <a16:creationId xmlns:a16="http://schemas.microsoft.com/office/drawing/2014/main" id="{58EBE28F-AEA0-4696-8A3C-644C2B7C03EB}"/>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grpSp>
        <p:nvGrpSpPr>
          <p:cNvPr id="48" name="Graphic 108">
            <a:extLst>
              <a:ext uri="{FF2B5EF4-FFF2-40B4-BE49-F238E27FC236}">
                <a16:creationId xmlns:a16="http://schemas.microsoft.com/office/drawing/2014/main" id="{FCFFAA18-C713-4047-B26B-A713B0FBFD75}"/>
              </a:ext>
            </a:extLst>
          </p:cNvPr>
          <p:cNvGrpSpPr/>
          <p:nvPr/>
        </p:nvGrpSpPr>
        <p:grpSpPr>
          <a:xfrm>
            <a:off x="1337980" y="5916203"/>
            <a:ext cx="1399876" cy="527697"/>
            <a:chOff x="6288716" y="3225020"/>
            <a:chExt cx="4725352" cy="1781270"/>
          </a:xfrm>
          <a:solidFill>
            <a:srgbClr val="FFFBE3"/>
          </a:solidFill>
        </p:grpSpPr>
        <p:sp>
          <p:nvSpPr>
            <p:cNvPr id="49" name="Freeform: Shape 48">
              <a:extLst>
                <a:ext uri="{FF2B5EF4-FFF2-40B4-BE49-F238E27FC236}">
                  <a16:creationId xmlns:a16="http://schemas.microsoft.com/office/drawing/2014/main" id="{366D28F9-8D35-4373-A182-679DF8C1C0D3}"/>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0" name="Freeform: Shape 49">
              <a:extLst>
                <a:ext uri="{FF2B5EF4-FFF2-40B4-BE49-F238E27FC236}">
                  <a16:creationId xmlns:a16="http://schemas.microsoft.com/office/drawing/2014/main" id="{D14EA39C-BFA5-4340-9F4B-32A546546C38}"/>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1" name="Freeform: Shape 50">
              <a:extLst>
                <a:ext uri="{FF2B5EF4-FFF2-40B4-BE49-F238E27FC236}">
                  <a16:creationId xmlns:a16="http://schemas.microsoft.com/office/drawing/2014/main" id="{E8DD678F-9328-40FB-BDC4-2EFFE2C5D856}"/>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2" name="Freeform: Shape 51">
              <a:extLst>
                <a:ext uri="{FF2B5EF4-FFF2-40B4-BE49-F238E27FC236}">
                  <a16:creationId xmlns:a16="http://schemas.microsoft.com/office/drawing/2014/main" id="{CBBDA41E-BDA6-43E4-B6FF-9B3243F51154}"/>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53" name="Freeform: Shape 52">
              <a:extLst>
                <a:ext uri="{FF2B5EF4-FFF2-40B4-BE49-F238E27FC236}">
                  <a16:creationId xmlns:a16="http://schemas.microsoft.com/office/drawing/2014/main" id="{4310CEA6-1FA7-4289-A9CB-ECA2F3455AD9}"/>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4" name="Freeform: Shape 53">
              <a:extLst>
                <a:ext uri="{FF2B5EF4-FFF2-40B4-BE49-F238E27FC236}">
                  <a16:creationId xmlns:a16="http://schemas.microsoft.com/office/drawing/2014/main" id="{4370CED3-AB57-4BC7-9AFB-71977C1CFAB2}"/>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5" name="Freeform: Shape 54">
              <a:extLst>
                <a:ext uri="{FF2B5EF4-FFF2-40B4-BE49-F238E27FC236}">
                  <a16:creationId xmlns:a16="http://schemas.microsoft.com/office/drawing/2014/main" id="{9A74C158-1EAC-495A-9197-61213A5765A0}"/>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6" name="Freeform: Shape 55">
              <a:extLst>
                <a:ext uri="{FF2B5EF4-FFF2-40B4-BE49-F238E27FC236}">
                  <a16:creationId xmlns:a16="http://schemas.microsoft.com/office/drawing/2014/main" id="{78F98F15-7035-4E1D-A027-BA2076F06D73}"/>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7" name="Freeform: Shape 56">
              <a:extLst>
                <a:ext uri="{FF2B5EF4-FFF2-40B4-BE49-F238E27FC236}">
                  <a16:creationId xmlns:a16="http://schemas.microsoft.com/office/drawing/2014/main" id="{62987B49-C953-4860-A06A-0CF661EC4F12}"/>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8" name="Freeform: Shape 57">
              <a:extLst>
                <a:ext uri="{FF2B5EF4-FFF2-40B4-BE49-F238E27FC236}">
                  <a16:creationId xmlns:a16="http://schemas.microsoft.com/office/drawing/2014/main" id="{E72702EE-5ED7-4AC1-AEE0-FB6CC5DF3C46}"/>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59" name="Freeform: Shape 58">
              <a:extLst>
                <a:ext uri="{FF2B5EF4-FFF2-40B4-BE49-F238E27FC236}">
                  <a16:creationId xmlns:a16="http://schemas.microsoft.com/office/drawing/2014/main" id="{E43DC649-3723-4700-8910-D4F7D3809477}"/>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60" name="Freeform: Shape 59">
              <a:extLst>
                <a:ext uri="{FF2B5EF4-FFF2-40B4-BE49-F238E27FC236}">
                  <a16:creationId xmlns:a16="http://schemas.microsoft.com/office/drawing/2014/main" id="{C2C7FFBE-9E79-43AB-8DCC-E9A5D615968E}"/>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61" name="Freeform: Shape 60">
              <a:extLst>
                <a:ext uri="{FF2B5EF4-FFF2-40B4-BE49-F238E27FC236}">
                  <a16:creationId xmlns:a16="http://schemas.microsoft.com/office/drawing/2014/main" id="{5A8D450C-D460-4458-9643-4A0E93B07B27}"/>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grpSp>
        <p:nvGrpSpPr>
          <p:cNvPr id="84" name="Graphic 9">
            <a:extLst>
              <a:ext uri="{FF2B5EF4-FFF2-40B4-BE49-F238E27FC236}">
                <a16:creationId xmlns:a16="http://schemas.microsoft.com/office/drawing/2014/main" id="{03C0551D-A85D-4509-8BBE-78445D64F9DF}"/>
              </a:ext>
            </a:extLst>
          </p:cNvPr>
          <p:cNvGrpSpPr/>
          <p:nvPr/>
        </p:nvGrpSpPr>
        <p:grpSpPr>
          <a:xfrm>
            <a:off x="-2888362" y="4621360"/>
            <a:ext cx="1393771" cy="2069335"/>
            <a:chOff x="1839426" y="2454483"/>
            <a:chExt cx="708183" cy="1051441"/>
          </a:xfrm>
          <a:solidFill>
            <a:schemeClr val="accent1"/>
          </a:solidFill>
        </p:grpSpPr>
        <p:sp>
          <p:nvSpPr>
            <p:cNvPr id="85" name="Freeform: Shape 84">
              <a:extLst>
                <a:ext uri="{FF2B5EF4-FFF2-40B4-BE49-F238E27FC236}">
                  <a16:creationId xmlns:a16="http://schemas.microsoft.com/office/drawing/2014/main" id="{E7865134-0823-471A-A6FB-7AF7B4E9C8A5}"/>
                </a:ext>
              </a:extLst>
            </p:cNvPr>
            <p:cNvSpPr/>
            <p:nvPr/>
          </p:nvSpPr>
          <p:spPr>
            <a:xfrm>
              <a:off x="2220235" y="2684753"/>
              <a:ext cx="280034" cy="276225"/>
            </a:xfrm>
            <a:custGeom>
              <a:avLst/>
              <a:gdLst>
                <a:gd name="connsiteX0" fmla="*/ 38767 w 280034"/>
                <a:gd name="connsiteY0" fmla="*/ 0 h 276225"/>
                <a:gd name="connsiteX1" fmla="*/ 134684 w 280034"/>
                <a:gd name="connsiteY1" fmla="*/ 123063 h 276225"/>
                <a:gd name="connsiteX2" fmla="*/ 280035 w 280034"/>
                <a:gd name="connsiteY2" fmla="*/ 213170 h 276225"/>
                <a:gd name="connsiteX3" fmla="*/ 266510 w 280034"/>
                <a:gd name="connsiteY3" fmla="*/ 276225 h 276225"/>
                <a:gd name="connsiteX4" fmla="*/ 92964 w 280034"/>
                <a:gd name="connsiteY4" fmla="*/ 172593 h 276225"/>
                <a:gd name="connsiteX5" fmla="*/ 0 w 280034"/>
                <a:gd name="connsiteY5" fmla="*/ 76772 h 276225"/>
                <a:gd name="connsiteX6" fmla="*/ 38767 w 280034"/>
                <a:gd name="connsiteY6"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34" h="276225">
                  <a:moveTo>
                    <a:pt x="38767" y="0"/>
                  </a:moveTo>
                  <a:cubicBezTo>
                    <a:pt x="142494" y="132969"/>
                    <a:pt x="115538" y="106204"/>
                    <a:pt x="134684" y="123063"/>
                  </a:cubicBezTo>
                  <a:cubicBezTo>
                    <a:pt x="153829" y="139922"/>
                    <a:pt x="280035" y="213170"/>
                    <a:pt x="280035" y="213170"/>
                  </a:cubicBezTo>
                  <a:lnTo>
                    <a:pt x="266510" y="276225"/>
                  </a:lnTo>
                  <a:cubicBezTo>
                    <a:pt x="266510" y="276225"/>
                    <a:pt x="112109" y="188309"/>
                    <a:pt x="92964" y="172593"/>
                  </a:cubicBezTo>
                  <a:cubicBezTo>
                    <a:pt x="73819" y="156781"/>
                    <a:pt x="0" y="76772"/>
                    <a:pt x="0" y="76772"/>
                  </a:cubicBezTo>
                  <a:lnTo>
                    <a:pt x="38767" y="0"/>
                  </a:lnTo>
                  <a:close/>
                </a:path>
              </a:pathLst>
            </a:custGeom>
            <a:solidFill>
              <a:srgbClr val="0186CB"/>
            </a:solidFill>
            <a:ln w="9525" cap="flat">
              <a:noFill/>
              <a:prstDash val="solid"/>
              <a:miter/>
            </a:ln>
          </p:spPr>
          <p:txBody>
            <a:bodyPr rtlCol="0" anchor="ctr"/>
            <a:lstStyle/>
            <a:p>
              <a:endParaRPr lang="id-ID"/>
            </a:p>
          </p:txBody>
        </p:sp>
        <p:sp>
          <p:nvSpPr>
            <p:cNvPr id="86" name="Freeform: Shape 85">
              <a:extLst>
                <a:ext uri="{FF2B5EF4-FFF2-40B4-BE49-F238E27FC236}">
                  <a16:creationId xmlns:a16="http://schemas.microsoft.com/office/drawing/2014/main" id="{9109B8EA-2B24-45DC-83F2-E1F727D414D1}"/>
                </a:ext>
              </a:extLst>
            </p:cNvPr>
            <p:cNvSpPr/>
            <p:nvPr/>
          </p:nvSpPr>
          <p:spPr>
            <a:xfrm>
              <a:off x="2220235" y="2728377"/>
              <a:ext cx="279844" cy="232695"/>
            </a:xfrm>
            <a:custGeom>
              <a:avLst/>
              <a:gdLst>
                <a:gd name="connsiteX0" fmla="*/ 219170 w 279844"/>
                <a:gd name="connsiteY0" fmla="*/ 143542 h 232695"/>
                <a:gd name="connsiteX1" fmla="*/ 192024 w 279844"/>
                <a:gd name="connsiteY1" fmla="*/ 144399 h 232695"/>
                <a:gd name="connsiteX2" fmla="*/ 129826 w 279844"/>
                <a:gd name="connsiteY2" fmla="*/ 107918 h 232695"/>
                <a:gd name="connsiteX3" fmla="*/ 96774 w 279844"/>
                <a:gd name="connsiteY3" fmla="*/ 82772 h 232695"/>
                <a:gd name="connsiteX4" fmla="*/ 45720 w 279844"/>
                <a:gd name="connsiteY4" fmla="*/ 28384 h 232695"/>
                <a:gd name="connsiteX5" fmla="*/ 16764 w 279844"/>
                <a:gd name="connsiteY5" fmla="*/ 0 h 232695"/>
                <a:gd name="connsiteX6" fmla="*/ 0 w 279844"/>
                <a:gd name="connsiteY6" fmla="*/ 33242 h 232695"/>
                <a:gd name="connsiteX7" fmla="*/ 92964 w 279844"/>
                <a:gd name="connsiteY7" fmla="*/ 129064 h 232695"/>
                <a:gd name="connsiteX8" fmla="*/ 266510 w 279844"/>
                <a:gd name="connsiteY8" fmla="*/ 232696 h 232695"/>
                <a:gd name="connsiteX9" fmla="*/ 279845 w 279844"/>
                <a:gd name="connsiteY9" fmla="*/ 170212 h 232695"/>
                <a:gd name="connsiteX10" fmla="*/ 219170 w 279844"/>
                <a:gd name="connsiteY10" fmla="*/ 143542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44" h="232695">
                  <a:moveTo>
                    <a:pt x="219170" y="143542"/>
                  </a:moveTo>
                  <a:cubicBezTo>
                    <a:pt x="211741" y="148399"/>
                    <a:pt x="202121" y="149828"/>
                    <a:pt x="192024" y="144399"/>
                  </a:cubicBezTo>
                  <a:cubicBezTo>
                    <a:pt x="170402" y="132778"/>
                    <a:pt x="149257" y="121444"/>
                    <a:pt x="129826" y="107918"/>
                  </a:cubicBezTo>
                  <a:cubicBezTo>
                    <a:pt x="118205" y="100870"/>
                    <a:pt x="107061" y="92488"/>
                    <a:pt x="96774" y="82772"/>
                  </a:cubicBezTo>
                  <a:cubicBezTo>
                    <a:pt x="78772" y="65722"/>
                    <a:pt x="60960" y="47815"/>
                    <a:pt x="45720" y="28384"/>
                  </a:cubicBezTo>
                  <a:cubicBezTo>
                    <a:pt x="37624" y="18002"/>
                    <a:pt x="26194" y="9525"/>
                    <a:pt x="16764" y="0"/>
                  </a:cubicBezTo>
                  <a:lnTo>
                    <a:pt x="0" y="33242"/>
                  </a:lnTo>
                  <a:cubicBezTo>
                    <a:pt x="0" y="33242"/>
                    <a:pt x="73819" y="113252"/>
                    <a:pt x="92964" y="129064"/>
                  </a:cubicBezTo>
                  <a:cubicBezTo>
                    <a:pt x="112109" y="144875"/>
                    <a:pt x="266510" y="232696"/>
                    <a:pt x="266510" y="232696"/>
                  </a:cubicBezTo>
                  <a:lnTo>
                    <a:pt x="279845" y="170212"/>
                  </a:lnTo>
                  <a:cubicBezTo>
                    <a:pt x="259651" y="162401"/>
                    <a:pt x="239173" y="153448"/>
                    <a:pt x="219170" y="143542"/>
                  </a:cubicBezTo>
                  <a:close/>
                </a:path>
              </a:pathLst>
            </a:custGeom>
            <a:solidFill>
              <a:srgbClr val="0056A3">
                <a:alpha val="65000"/>
              </a:srgbClr>
            </a:solidFill>
            <a:ln w="9525" cap="flat">
              <a:noFill/>
              <a:prstDash val="solid"/>
              <a:miter/>
            </a:ln>
          </p:spPr>
          <p:txBody>
            <a:bodyPr rtlCol="0" anchor="ctr"/>
            <a:lstStyle/>
            <a:p>
              <a:endParaRPr lang="id-ID"/>
            </a:p>
          </p:txBody>
        </p:sp>
        <p:sp>
          <p:nvSpPr>
            <p:cNvPr id="87" name="Freeform: Shape 86">
              <a:extLst>
                <a:ext uri="{FF2B5EF4-FFF2-40B4-BE49-F238E27FC236}">
                  <a16:creationId xmlns:a16="http://schemas.microsoft.com/office/drawing/2014/main" id="{1E050137-DFAC-40D6-B9A7-E2461D72C888}"/>
                </a:ext>
              </a:extLst>
            </p:cNvPr>
            <p:cNvSpPr/>
            <p:nvPr/>
          </p:nvSpPr>
          <p:spPr>
            <a:xfrm>
              <a:off x="2228611" y="3417130"/>
              <a:ext cx="140451" cy="74934"/>
            </a:xfrm>
            <a:custGeom>
              <a:avLst/>
              <a:gdLst>
                <a:gd name="connsiteX0" fmla="*/ 6483 w 140451"/>
                <a:gd name="connsiteY0" fmla="*/ 2286 h 74934"/>
                <a:gd name="connsiteX1" fmla="*/ 6 w 140451"/>
                <a:gd name="connsiteY1" fmla="*/ 35623 h 74934"/>
                <a:gd name="connsiteX2" fmla="*/ 5435 w 140451"/>
                <a:gd name="connsiteY2" fmla="*/ 69342 h 74934"/>
                <a:gd name="connsiteX3" fmla="*/ 136404 w 140451"/>
                <a:gd name="connsiteY3" fmla="*/ 67151 h 74934"/>
                <a:gd name="connsiteX4" fmla="*/ 115544 w 140451"/>
                <a:gd name="connsiteY4" fmla="*/ 34004 h 74934"/>
                <a:gd name="connsiteX5" fmla="*/ 70205 w 140451"/>
                <a:gd name="connsiteY5" fmla="*/ 24289 h 74934"/>
                <a:gd name="connsiteX6" fmla="*/ 58013 w 140451"/>
                <a:gd name="connsiteY6" fmla="*/ 0 h 74934"/>
                <a:gd name="connsiteX7" fmla="*/ 6483 w 140451"/>
                <a:gd name="connsiteY7" fmla="*/ 2286 h 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451" h="74934">
                  <a:moveTo>
                    <a:pt x="6483" y="2286"/>
                  </a:moveTo>
                  <a:cubicBezTo>
                    <a:pt x="6483" y="2286"/>
                    <a:pt x="6" y="21146"/>
                    <a:pt x="6" y="35623"/>
                  </a:cubicBezTo>
                  <a:cubicBezTo>
                    <a:pt x="-89" y="50197"/>
                    <a:pt x="958" y="65627"/>
                    <a:pt x="5435" y="69342"/>
                  </a:cubicBezTo>
                  <a:cubicBezTo>
                    <a:pt x="14389" y="76676"/>
                    <a:pt x="127260" y="77629"/>
                    <a:pt x="136404" y="67151"/>
                  </a:cubicBezTo>
                  <a:cubicBezTo>
                    <a:pt x="145548" y="56769"/>
                    <a:pt x="139452" y="39815"/>
                    <a:pt x="115544" y="34004"/>
                  </a:cubicBezTo>
                  <a:cubicBezTo>
                    <a:pt x="89922" y="27718"/>
                    <a:pt x="86302" y="30385"/>
                    <a:pt x="70205" y="24289"/>
                  </a:cubicBezTo>
                  <a:cubicBezTo>
                    <a:pt x="54108" y="18193"/>
                    <a:pt x="58013" y="0"/>
                    <a:pt x="58013" y="0"/>
                  </a:cubicBezTo>
                  <a:lnTo>
                    <a:pt x="6483" y="2286"/>
                  </a:lnTo>
                  <a:close/>
                </a:path>
              </a:pathLst>
            </a:custGeom>
            <a:solidFill>
              <a:srgbClr val="110239"/>
            </a:solidFill>
            <a:ln w="9525" cap="flat">
              <a:noFill/>
              <a:prstDash val="solid"/>
              <a:miter/>
            </a:ln>
          </p:spPr>
          <p:txBody>
            <a:bodyPr rtlCol="0" anchor="ctr"/>
            <a:lstStyle/>
            <a:p>
              <a:endParaRPr lang="id-ID"/>
            </a:p>
          </p:txBody>
        </p:sp>
        <p:sp>
          <p:nvSpPr>
            <p:cNvPr id="88" name="Freeform: Shape 87">
              <a:extLst>
                <a:ext uri="{FF2B5EF4-FFF2-40B4-BE49-F238E27FC236}">
                  <a16:creationId xmlns:a16="http://schemas.microsoft.com/office/drawing/2014/main" id="{51E1EC9D-EC8C-43E5-8557-EF805558594C}"/>
                </a:ext>
              </a:extLst>
            </p:cNvPr>
            <p:cNvSpPr/>
            <p:nvPr/>
          </p:nvSpPr>
          <p:spPr>
            <a:xfrm>
              <a:off x="1961608" y="3398271"/>
              <a:ext cx="132557" cy="107653"/>
            </a:xfrm>
            <a:custGeom>
              <a:avLst/>
              <a:gdLst>
                <a:gd name="connsiteX0" fmla="*/ 25836 w 132557"/>
                <a:gd name="connsiteY0" fmla="*/ 0 h 107653"/>
                <a:gd name="connsiteX1" fmla="*/ 7833 w 132557"/>
                <a:gd name="connsiteY1" fmla="*/ 28861 h 107653"/>
                <a:gd name="connsiteX2" fmla="*/ 880 w 132557"/>
                <a:gd name="connsiteY2" fmla="*/ 62293 h 107653"/>
                <a:gd name="connsiteX3" fmla="*/ 124038 w 132557"/>
                <a:gd name="connsiteY3" fmla="*/ 106966 h 107653"/>
                <a:gd name="connsiteX4" fmla="*/ 116323 w 132557"/>
                <a:gd name="connsiteY4" fmla="*/ 68580 h 107653"/>
                <a:gd name="connsiteX5" fmla="*/ 77461 w 132557"/>
                <a:gd name="connsiteY5" fmla="*/ 43339 h 107653"/>
                <a:gd name="connsiteX6" fmla="*/ 74699 w 132557"/>
                <a:gd name="connsiteY6" fmla="*/ 16288 h 107653"/>
                <a:gd name="connsiteX7" fmla="*/ 25836 w 132557"/>
                <a:gd name="connsiteY7" fmla="*/ 0 h 1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57" h="107653">
                  <a:moveTo>
                    <a:pt x="25836" y="0"/>
                  </a:moveTo>
                  <a:cubicBezTo>
                    <a:pt x="25836" y="0"/>
                    <a:pt x="13072" y="15335"/>
                    <a:pt x="7833" y="28861"/>
                  </a:cubicBezTo>
                  <a:cubicBezTo>
                    <a:pt x="2595" y="42481"/>
                    <a:pt x="-1977" y="57245"/>
                    <a:pt x="880" y="62293"/>
                  </a:cubicBezTo>
                  <a:cubicBezTo>
                    <a:pt x="6595" y="72295"/>
                    <a:pt x="111751" y="113443"/>
                    <a:pt x="124038" y="106966"/>
                  </a:cubicBezTo>
                  <a:cubicBezTo>
                    <a:pt x="136326" y="100489"/>
                    <a:pt x="136611" y="82582"/>
                    <a:pt x="116323" y="68580"/>
                  </a:cubicBezTo>
                  <a:cubicBezTo>
                    <a:pt x="94606" y="53626"/>
                    <a:pt x="90320" y="54864"/>
                    <a:pt x="77461" y="43339"/>
                  </a:cubicBezTo>
                  <a:cubicBezTo>
                    <a:pt x="64602" y="31909"/>
                    <a:pt x="74699" y="16288"/>
                    <a:pt x="74699" y="16288"/>
                  </a:cubicBezTo>
                  <a:lnTo>
                    <a:pt x="25836" y="0"/>
                  </a:lnTo>
                  <a:close/>
                </a:path>
              </a:pathLst>
            </a:custGeom>
            <a:solidFill>
              <a:srgbClr val="110239"/>
            </a:solidFill>
            <a:ln w="9525" cap="flat">
              <a:noFill/>
              <a:prstDash val="solid"/>
              <a:miter/>
            </a:ln>
          </p:spPr>
          <p:txBody>
            <a:bodyPr rtlCol="0" anchor="ctr"/>
            <a:lstStyle/>
            <a:p>
              <a:endParaRPr lang="id-ID"/>
            </a:p>
          </p:txBody>
        </p:sp>
        <p:sp>
          <p:nvSpPr>
            <p:cNvPr id="89" name="Freeform: Shape 88">
              <a:extLst>
                <a:ext uri="{FF2B5EF4-FFF2-40B4-BE49-F238E27FC236}">
                  <a16:creationId xmlns:a16="http://schemas.microsoft.com/office/drawing/2014/main" id="{2D60E795-43C8-480A-9EE9-B4EE0A468186}"/>
                </a:ext>
              </a:extLst>
            </p:cNvPr>
            <p:cNvSpPr/>
            <p:nvPr/>
          </p:nvSpPr>
          <p:spPr>
            <a:xfrm>
              <a:off x="2082218" y="2939642"/>
              <a:ext cx="223279" cy="494061"/>
            </a:xfrm>
            <a:custGeom>
              <a:avLst/>
              <a:gdLst>
                <a:gd name="connsiteX0" fmla="*/ 152114 w 223279"/>
                <a:gd name="connsiteY0" fmla="*/ 0 h 494061"/>
                <a:gd name="connsiteX1" fmla="*/ 0 w 223279"/>
                <a:gd name="connsiteY1" fmla="*/ 16859 h 494061"/>
                <a:gd name="connsiteX2" fmla="*/ 146304 w 223279"/>
                <a:gd name="connsiteY2" fmla="*/ 269272 h 494061"/>
                <a:gd name="connsiteX3" fmla="*/ 142494 w 223279"/>
                <a:gd name="connsiteY3" fmla="*/ 494062 h 494061"/>
                <a:gd name="connsiteX4" fmla="*/ 211360 w 223279"/>
                <a:gd name="connsiteY4" fmla="*/ 494062 h 494061"/>
                <a:gd name="connsiteX5" fmla="*/ 222790 w 223279"/>
                <a:gd name="connsiteY5" fmla="*/ 252889 h 494061"/>
                <a:gd name="connsiteX6" fmla="*/ 152114 w 223279"/>
                <a:gd name="connsiteY6" fmla="*/ 0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79" h="494061">
                  <a:moveTo>
                    <a:pt x="152114" y="0"/>
                  </a:moveTo>
                  <a:lnTo>
                    <a:pt x="0" y="16859"/>
                  </a:lnTo>
                  <a:cubicBezTo>
                    <a:pt x="0" y="16859"/>
                    <a:pt x="136017" y="234315"/>
                    <a:pt x="146304" y="269272"/>
                  </a:cubicBezTo>
                  <a:cubicBezTo>
                    <a:pt x="156591" y="304228"/>
                    <a:pt x="142494" y="494062"/>
                    <a:pt x="142494" y="494062"/>
                  </a:cubicBezTo>
                  <a:lnTo>
                    <a:pt x="211360" y="494062"/>
                  </a:lnTo>
                  <a:cubicBezTo>
                    <a:pt x="211360" y="494062"/>
                    <a:pt x="226124" y="269843"/>
                    <a:pt x="222790" y="252889"/>
                  </a:cubicBezTo>
                  <a:cubicBezTo>
                    <a:pt x="219456" y="236029"/>
                    <a:pt x="152114" y="0"/>
                    <a:pt x="152114" y="0"/>
                  </a:cubicBezTo>
                  <a:close/>
                </a:path>
              </a:pathLst>
            </a:custGeom>
            <a:solidFill>
              <a:srgbClr val="F45762"/>
            </a:solidFill>
            <a:ln w="9525" cap="flat">
              <a:noFill/>
              <a:prstDash val="solid"/>
              <a:miter/>
            </a:ln>
          </p:spPr>
          <p:txBody>
            <a:bodyPr rtlCol="0" anchor="ctr"/>
            <a:lstStyle/>
            <a:p>
              <a:endParaRPr lang="id-ID"/>
            </a:p>
          </p:txBody>
        </p:sp>
        <p:sp>
          <p:nvSpPr>
            <p:cNvPr id="90" name="Freeform: Shape 89">
              <a:extLst>
                <a:ext uri="{FF2B5EF4-FFF2-40B4-BE49-F238E27FC236}">
                  <a16:creationId xmlns:a16="http://schemas.microsoft.com/office/drawing/2014/main" id="{3D7CC6DD-3CD9-4344-BA12-1B1C4FC7CC1D}"/>
                </a:ext>
              </a:extLst>
            </p:cNvPr>
            <p:cNvSpPr/>
            <p:nvPr/>
          </p:nvSpPr>
          <p:spPr>
            <a:xfrm>
              <a:off x="1972966" y="2950881"/>
              <a:ext cx="255651" cy="477392"/>
            </a:xfrm>
            <a:custGeom>
              <a:avLst/>
              <a:gdLst>
                <a:gd name="connsiteX0" fmla="*/ 255651 w 255651"/>
                <a:gd name="connsiteY0" fmla="*/ 0 h 477392"/>
                <a:gd name="connsiteX1" fmla="*/ 81915 w 255651"/>
                <a:gd name="connsiteY1" fmla="*/ 0 h 477392"/>
                <a:gd name="connsiteX2" fmla="*/ 70961 w 255651"/>
                <a:gd name="connsiteY2" fmla="*/ 93821 h 477392"/>
                <a:gd name="connsiteX3" fmla="*/ 85630 w 255651"/>
                <a:gd name="connsiteY3" fmla="*/ 235839 h 477392"/>
                <a:gd name="connsiteX4" fmla="*/ 0 w 255651"/>
                <a:gd name="connsiteY4" fmla="*/ 453866 h 477392"/>
                <a:gd name="connsiteX5" fmla="*/ 63246 w 255651"/>
                <a:gd name="connsiteY5" fmla="*/ 477393 h 477392"/>
                <a:gd name="connsiteX6" fmla="*/ 158877 w 255651"/>
                <a:gd name="connsiteY6" fmla="*/ 262033 h 477392"/>
                <a:gd name="connsiteX7" fmla="*/ 255651 w 255651"/>
                <a:gd name="connsiteY7"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51" h="477392">
                  <a:moveTo>
                    <a:pt x="255651" y="0"/>
                  </a:moveTo>
                  <a:lnTo>
                    <a:pt x="81915" y="0"/>
                  </a:lnTo>
                  <a:cubicBezTo>
                    <a:pt x="81915" y="0"/>
                    <a:pt x="61627" y="53245"/>
                    <a:pt x="70961" y="93821"/>
                  </a:cubicBezTo>
                  <a:cubicBezTo>
                    <a:pt x="80296" y="134398"/>
                    <a:pt x="86487" y="220599"/>
                    <a:pt x="85630" y="235839"/>
                  </a:cubicBezTo>
                  <a:cubicBezTo>
                    <a:pt x="84773" y="251079"/>
                    <a:pt x="0" y="453866"/>
                    <a:pt x="0" y="453866"/>
                  </a:cubicBezTo>
                  <a:lnTo>
                    <a:pt x="63246" y="477393"/>
                  </a:lnTo>
                  <a:cubicBezTo>
                    <a:pt x="63246" y="477393"/>
                    <a:pt x="150400" y="284036"/>
                    <a:pt x="158877" y="262033"/>
                  </a:cubicBezTo>
                  <a:cubicBezTo>
                    <a:pt x="167259" y="240030"/>
                    <a:pt x="255651" y="0"/>
                    <a:pt x="255651" y="0"/>
                  </a:cubicBezTo>
                  <a:close/>
                </a:path>
              </a:pathLst>
            </a:custGeom>
            <a:solidFill>
              <a:srgbClr val="F45762"/>
            </a:solidFill>
            <a:ln w="9525" cap="flat">
              <a:noFill/>
              <a:prstDash val="solid"/>
              <a:miter/>
            </a:ln>
          </p:spPr>
          <p:txBody>
            <a:bodyPr rtlCol="0" anchor="ctr"/>
            <a:lstStyle/>
            <a:p>
              <a:endParaRPr lang="id-ID"/>
            </a:p>
          </p:txBody>
        </p:sp>
        <p:sp>
          <p:nvSpPr>
            <p:cNvPr id="91" name="Freeform: Shape 90">
              <a:extLst>
                <a:ext uri="{FF2B5EF4-FFF2-40B4-BE49-F238E27FC236}">
                  <a16:creationId xmlns:a16="http://schemas.microsoft.com/office/drawing/2014/main" id="{D3305D00-3D2C-4CEF-AE77-62C50A4DA083}"/>
                </a:ext>
              </a:extLst>
            </p:cNvPr>
            <p:cNvSpPr/>
            <p:nvPr/>
          </p:nvSpPr>
          <p:spPr>
            <a:xfrm>
              <a:off x="2144130" y="2583312"/>
              <a:ext cx="81533" cy="99789"/>
            </a:xfrm>
            <a:custGeom>
              <a:avLst/>
              <a:gdLst>
                <a:gd name="connsiteX0" fmla="*/ 77057 w 81533"/>
                <a:gd name="connsiteY0" fmla="*/ 8382 h 99789"/>
                <a:gd name="connsiteX1" fmla="*/ 35147 w 81533"/>
                <a:gd name="connsiteY1" fmla="*/ 5048 h 99789"/>
                <a:gd name="connsiteX2" fmla="*/ 20860 w 81533"/>
                <a:gd name="connsiteY2" fmla="*/ 0 h 99789"/>
                <a:gd name="connsiteX3" fmla="*/ 0 w 81533"/>
                <a:gd name="connsiteY3" fmla="*/ 73533 h 99789"/>
                <a:gd name="connsiteX4" fmla="*/ 38005 w 81533"/>
                <a:gd name="connsiteY4" fmla="*/ 99155 h 99789"/>
                <a:gd name="connsiteX5" fmla="*/ 81534 w 81533"/>
                <a:gd name="connsiteY5" fmla="*/ 77438 h 99789"/>
                <a:gd name="connsiteX6" fmla="*/ 77057 w 81533"/>
                <a:gd name="connsiteY6" fmla="*/ 8382 h 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3" h="99789">
                  <a:moveTo>
                    <a:pt x="77057" y="8382"/>
                  </a:moveTo>
                  <a:cubicBezTo>
                    <a:pt x="62865" y="9334"/>
                    <a:pt x="48292" y="7906"/>
                    <a:pt x="35147" y="5048"/>
                  </a:cubicBezTo>
                  <a:cubicBezTo>
                    <a:pt x="30289" y="4001"/>
                    <a:pt x="25432" y="2286"/>
                    <a:pt x="20860" y="0"/>
                  </a:cubicBezTo>
                  <a:cubicBezTo>
                    <a:pt x="19431" y="17431"/>
                    <a:pt x="14478" y="58198"/>
                    <a:pt x="0" y="73533"/>
                  </a:cubicBezTo>
                  <a:cubicBezTo>
                    <a:pt x="0" y="73533"/>
                    <a:pt x="2000" y="94107"/>
                    <a:pt x="38005" y="99155"/>
                  </a:cubicBezTo>
                  <a:cubicBezTo>
                    <a:pt x="74105" y="104204"/>
                    <a:pt x="81534" y="77438"/>
                    <a:pt x="81534" y="77438"/>
                  </a:cubicBezTo>
                  <a:cubicBezTo>
                    <a:pt x="81534" y="77438"/>
                    <a:pt x="74676" y="34100"/>
                    <a:pt x="77057" y="8382"/>
                  </a:cubicBezTo>
                  <a:close/>
                </a:path>
              </a:pathLst>
            </a:custGeom>
            <a:solidFill>
              <a:srgbClr val="FCD4CA"/>
            </a:solidFill>
            <a:ln w="9525" cap="flat">
              <a:noFill/>
              <a:prstDash val="solid"/>
              <a:miter/>
            </a:ln>
          </p:spPr>
          <p:txBody>
            <a:bodyPr rtlCol="0" anchor="ctr"/>
            <a:lstStyle/>
            <a:p>
              <a:endParaRPr lang="id-ID"/>
            </a:p>
          </p:txBody>
        </p:sp>
        <p:sp>
          <p:nvSpPr>
            <p:cNvPr id="92" name="Freeform: Shape 91">
              <a:extLst>
                <a:ext uri="{FF2B5EF4-FFF2-40B4-BE49-F238E27FC236}">
                  <a16:creationId xmlns:a16="http://schemas.microsoft.com/office/drawing/2014/main" id="{28F9E8F1-C13F-467D-9D62-94334D96276F}"/>
                </a:ext>
              </a:extLst>
            </p:cNvPr>
            <p:cNvSpPr/>
            <p:nvPr/>
          </p:nvSpPr>
          <p:spPr>
            <a:xfrm>
              <a:off x="2144130" y="2583312"/>
              <a:ext cx="78390" cy="94773"/>
            </a:xfrm>
            <a:custGeom>
              <a:avLst/>
              <a:gdLst>
                <a:gd name="connsiteX0" fmla="*/ 190 w 78390"/>
                <a:gd name="connsiteY0" fmla="*/ 74200 h 94773"/>
                <a:gd name="connsiteX1" fmla="*/ 571 w 78390"/>
                <a:gd name="connsiteY1" fmla="*/ 75724 h 94773"/>
                <a:gd name="connsiteX2" fmla="*/ 667 w 78390"/>
                <a:gd name="connsiteY2" fmla="*/ 75914 h 94773"/>
                <a:gd name="connsiteX3" fmla="*/ 1524 w 78390"/>
                <a:gd name="connsiteY3" fmla="*/ 78200 h 94773"/>
                <a:gd name="connsiteX4" fmla="*/ 1524 w 78390"/>
                <a:gd name="connsiteY4" fmla="*/ 78295 h 94773"/>
                <a:gd name="connsiteX5" fmla="*/ 3048 w 78390"/>
                <a:gd name="connsiteY5" fmla="*/ 81058 h 94773"/>
                <a:gd name="connsiteX6" fmla="*/ 3334 w 78390"/>
                <a:gd name="connsiteY6" fmla="*/ 81439 h 94773"/>
                <a:gd name="connsiteX7" fmla="*/ 9144 w 78390"/>
                <a:gd name="connsiteY7" fmla="*/ 87916 h 94773"/>
                <a:gd name="connsiteX8" fmla="*/ 9620 w 78390"/>
                <a:gd name="connsiteY8" fmla="*/ 88297 h 94773"/>
                <a:gd name="connsiteX9" fmla="*/ 14192 w 78390"/>
                <a:gd name="connsiteY9" fmla="*/ 91440 h 94773"/>
                <a:gd name="connsiteX10" fmla="*/ 14859 w 78390"/>
                <a:gd name="connsiteY10" fmla="*/ 91821 h 94773"/>
                <a:gd name="connsiteX11" fmla="*/ 20955 w 78390"/>
                <a:gd name="connsiteY11" fmla="*/ 94774 h 94773"/>
                <a:gd name="connsiteX12" fmla="*/ 34766 w 78390"/>
                <a:gd name="connsiteY12" fmla="*/ 70485 h 94773"/>
                <a:gd name="connsiteX13" fmla="*/ 78391 w 78390"/>
                <a:gd name="connsiteY13" fmla="*/ 51911 h 94773"/>
                <a:gd name="connsiteX14" fmla="*/ 77057 w 78390"/>
                <a:gd name="connsiteY14" fmla="*/ 8382 h 94773"/>
                <a:gd name="connsiteX15" fmla="*/ 35147 w 78390"/>
                <a:gd name="connsiteY15" fmla="*/ 5048 h 94773"/>
                <a:gd name="connsiteX16" fmla="*/ 20860 w 78390"/>
                <a:gd name="connsiteY16" fmla="*/ 0 h 94773"/>
                <a:gd name="connsiteX17" fmla="*/ 0 w 78390"/>
                <a:gd name="connsiteY17" fmla="*/ 73533 h 94773"/>
                <a:gd name="connsiteX18" fmla="*/ 95 w 78390"/>
                <a:gd name="connsiteY18" fmla="*/ 74009 h 94773"/>
                <a:gd name="connsiteX19" fmla="*/ 190 w 78390"/>
                <a:gd name="connsiteY19" fmla="*/ 74200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90" h="94773">
                  <a:moveTo>
                    <a:pt x="190" y="74200"/>
                  </a:moveTo>
                  <a:cubicBezTo>
                    <a:pt x="286" y="74581"/>
                    <a:pt x="381" y="75057"/>
                    <a:pt x="571" y="75724"/>
                  </a:cubicBezTo>
                  <a:cubicBezTo>
                    <a:pt x="571" y="75819"/>
                    <a:pt x="571" y="75819"/>
                    <a:pt x="667" y="75914"/>
                  </a:cubicBezTo>
                  <a:cubicBezTo>
                    <a:pt x="857" y="76581"/>
                    <a:pt x="1143" y="77343"/>
                    <a:pt x="1524" y="78200"/>
                  </a:cubicBezTo>
                  <a:cubicBezTo>
                    <a:pt x="1524" y="78200"/>
                    <a:pt x="1524" y="78295"/>
                    <a:pt x="1524" y="78295"/>
                  </a:cubicBezTo>
                  <a:cubicBezTo>
                    <a:pt x="1905" y="79153"/>
                    <a:pt x="2477" y="80105"/>
                    <a:pt x="3048" y="81058"/>
                  </a:cubicBezTo>
                  <a:cubicBezTo>
                    <a:pt x="3143" y="81153"/>
                    <a:pt x="3239" y="81343"/>
                    <a:pt x="3334" y="81439"/>
                  </a:cubicBezTo>
                  <a:cubicBezTo>
                    <a:pt x="4667" y="83439"/>
                    <a:pt x="6572" y="85725"/>
                    <a:pt x="9144" y="87916"/>
                  </a:cubicBezTo>
                  <a:cubicBezTo>
                    <a:pt x="9335" y="88011"/>
                    <a:pt x="9430" y="88202"/>
                    <a:pt x="9620" y="88297"/>
                  </a:cubicBezTo>
                  <a:cubicBezTo>
                    <a:pt x="10954" y="89344"/>
                    <a:pt x="12478" y="90392"/>
                    <a:pt x="14192" y="91440"/>
                  </a:cubicBezTo>
                  <a:cubicBezTo>
                    <a:pt x="14383" y="91535"/>
                    <a:pt x="14668" y="91726"/>
                    <a:pt x="14859" y="91821"/>
                  </a:cubicBezTo>
                  <a:cubicBezTo>
                    <a:pt x="16669" y="92869"/>
                    <a:pt x="18669" y="93821"/>
                    <a:pt x="20955" y="94774"/>
                  </a:cubicBezTo>
                  <a:cubicBezTo>
                    <a:pt x="23241" y="85725"/>
                    <a:pt x="27813" y="77248"/>
                    <a:pt x="34766" y="70485"/>
                  </a:cubicBezTo>
                  <a:cubicBezTo>
                    <a:pt x="47054" y="58483"/>
                    <a:pt x="62198" y="52483"/>
                    <a:pt x="78391" y="51911"/>
                  </a:cubicBezTo>
                  <a:cubicBezTo>
                    <a:pt x="76962" y="38005"/>
                    <a:pt x="75914" y="21050"/>
                    <a:pt x="77057" y="8382"/>
                  </a:cubicBezTo>
                  <a:cubicBezTo>
                    <a:pt x="62865" y="9334"/>
                    <a:pt x="48292" y="7906"/>
                    <a:pt x="35147" y="5048"/>
                  </a:cubicBezTo>
                  <a:cubicBezTo>
                    <a:pt x="30289" y="4001"/>
                    <a:pt x="25432" y="2286"/>
                    <a:pt x="20860" y="0"/>
                  </a:cubicBezTo>
                  <a:cubicBezTo>
                    <a:pt x="19431" y="17431"/>
                    <a:pt x="14478" y="58198"/>
                    <a:pt x="0" y="73533"/>
                  </a:cubicBezTo>
                  <a:cubicBezTo>
                    <a:pt x="0" y="73533"/>
                    <a:pt x="0" y="73724"/>
                    <a:pt x="95" y="74009"/>
                  </a:cubicBezTo>
                  <a:cubicBezTo>
                    <a:pt x="190" y="74009"/>
                    <a:pt x="190" y="74105"/>
                    <a:pt x="190" y="74200"/>
                  </a:cubicBezTo>
                  <a:close/>
                </a:path>
              </a:pathLst>
            </a:custGeom>
            <a:solidFill>
              <a:srgbClr val="E8A393"/>
            </a:solidFill>
            <a:ln w="9525" cap="flat">
              <a:noFill/>
              <a:prstDash val="solid"/>
              <a:miter/>
            </a:ln>
          </p:spPr>
          <p:txBody>
            <a:bodyPr rtlCol="0" anchor="ctr"/>
            <a:lstStyle/>
            <a:p>
              <a:endParaRPr lang="id-ID"/>
            </a:p>
          </p:txBody>
        </p:sp>
        <p:sp>
          <p:nvSpPr>
            <p:cNvPr id="93" name="Freeform: Shape 92">
              <a:extLst>
                <a:ext uri="{FF2B5EF4-FFF2-40B4-BE49-F238E27FC236}">
                  <a16:creationId xmlns:a16="http://schemas.microsoft.com/office/drawing/2014/main" id="{5E445364-AB0B-413E-9C24-E1FEEBD06245}"/>
                </a:ext>
              </a:extLst>
            </p:cNvPr>
            <p:cNvSpPr/>
            <p:nvPr/>
          </p:nvSpPr>
          <p:spPr>
            <a:xfrm>
              <a:off x="2144514" y="2481267"/>
              <a:ext cx="116225" cy="140762"/>
            </a:xfrm>
            <a:custGeom>
              <a:avLst/>
              <a:gdLst>
                <a:gd name="connsiteX0" fmla="*/ 18190 w 116225"/>
                <a:gd name="connsiteY0" fmla="*/ 6604 h 140762"/>
                <a:gd name="connsiteX1" fmla="*/ 87436 w 116225"/>
                <a:gd name="connsiteY1" fmla="*/ 6604 h 140762"/>
                <a:gd name="connsiteX2" fmla="*/ 96961 w 116225"/>
                <a:gd name="connsiteY2" fmla="*/ 55182 h 140762"/>
                <a:gd name="connsiteX3" fmla="*/ 116107 w 116225"/>
                <a:gd name="connsiteY3" fmla="*/ 81280 h 140762"/>
                <a:gd name="connsiteX4" fmla="*/ 103915 w 116225"/>
                <a:gd name="connsiteY4" fmla="*/ 95949 h 140762"/>
                <a:gd name="connsiteX5" fmla="*/ 83912 w 116225"/>
                <a:gd name="connsiteY5" fmla="*/ 139478 h 140762"/>
                <a:gd name="connsiteX6" fmla="*/ 6093 w 116225"/>
                <a:gd name="connsiteY6" fmla="*/ 97282 h 140762"/>
                <a:gd name="connsiteX7" fmla="*/ 18190 w 116225"/>
                <a:gd name="connsiteY7" fmla="*/ 6604 h 14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25" h="140762">
                  <a:moveTo>
                    <a:pt x="18190" y="6604"/>
                  </a:moveTo>
                  <a:cubicBezTo>
                    <a:pt x="18190" y="6604"/>
                    <a:pt x="78578" y="-8255"/>
                    <a:pt x="87436" y="6604"/>
                  </a:cubicBezTo>
                  <a:cubicBezTo>
                    <a:pt x="96295" y="21463"/>
                    <a:pt x="93437" y="44704"/>
                    <a:pt x="96961" y="55182"/>
                  </a:cubicBezTo>
                  <a:cubicBezTo>
                    <a:pt x="100486" y="65659"/>
                    <a:pt x="114773" y="77184"/>
                    <a:pt x="116107" y="81280"/>
                  </a:cubicBezTo>
                  <a:cubicBezTo>
                    <a:pt x="117535" y="85471"/>
                    <a:pt x="105629" y="92805"/>
                    <a:pt x="103915" y="95949"/>
                  </a:cubicBezTo>
                  <a:cubicBezTo>
                    <a:pt x="102200" y="99092"/>
                    <a:pt x="94580" y="132525"/>
                    <a:pt x="83912" y="139478"/>
                  </a:cubicBezTo>
                  <a:cubicBezTo>
                    <a:pt x="73244" y="146431"/>
                    <a:pt x="18666" y="124143"/>
                    <a:pt x="6093" y="97282"/>
                  </a:cubicBezTo>
                  <a:cubicBezTo>
                    <a:pt x="-6480" y="70517"/>
                    <a:pt x="1807" y="14510"/>
                    <a:pt x="18190" y="6604"/>
                  </a:cubicBezTo>
                  <a:close/>
                </a:path>
              </a:pathLst>
            </a:custGeom>
            <a:solidFill>
              <a:srgbClr val="FCD4CA"/>
            </a:solidFill>
            <a:ln w="9525" cap="flat">
              <a:noFill/>
              <a:prstDash val="solid"/>
              <a:miter/>
            </a:ln>
          </p:spPr>
          <p:txBody>
            <a:bodyPr rtlCol="0" anchor="ctr"/>
            <a:lstStyle/>
            <a:p>
              <a:endParaRPr lang="id-ID"/>
            </a:p>
          </p:txBody>
        </p:sp>
        <p:sp>
          <p:nvSpPr>
            <p:cNvPr id="94" name="Freeform: Shape 93">
              <a:extLst>
                <a:ext uri="{FF2B5EF4-FFF2-40B4-BE49-F238E27FC236}">
                  <a16:creationId xmlns:a16="http://schemas.microsoft.com/office/drawing/2014/main" id="{74FD4E04-D210-4CEE-A446-199DA4D9237E}"/>
                </a:ext>
              </a:extLst>
            </p:cNvPr>
            <p:cNvSpPr/>
            <p:nvPr/>
          </p:nvSpPr>
          <p:spPr>
            <a:xfrm>
              <a:off x="2040498" y="2650367"/>
              <a:ext cx="221356" cy="354029"/>
            </a:xfrm>
            <a:custGeom>
              <a:avLst/>
              <a:gdLst>
                <a:gd name="connsiteX0" fmla="*/ 185261 w 221356"/>
                <a:gd name="connsiteY0" fmla="*/ 4286 h 354029"/>
                <a:gd name="connsiteX1" fmla="*/ 108395 w 221356"/>
                <a:gd name="connsiteY1" fmla="*/ 0 h 354029"/>
                <a:gd name="connsiteX2" fmla="*/ 34766 w 221356"/>
                <a:gd name="connsiteY2" fmla="*/ 14764 h 354029"/>
                <a:gd name="connsiteX3" fmla="*/ 38005 w 221356"/>
                <a:gd name="connsiteY3" fmla="*/ 157734 h 354029"/>
                <a:gd name="connsiteX4" fmla="*/ 0 w 221356"/>
                <a:gd name="connsiteY4" fmla="*/ 318326 h 354029"/>
                <a:gd name="connsiteX5" fmla="*/ 218027 w 221356"/>
                <a:gd name="connsiteY5" fmla="*/ 341186 h 354029"/>
                <a:gd name="connsiteX6" fmla="*/ 221075 w 221356"/>
                <a:gd name="connsiteY6" fmla="*/ 137541 h 354029"/>
                <a:gd name="connsiteX7" fmla="*/ 218503 w 221356"/>
                <a:gd name="connsiteY7" fmla="*/ 34481 h 354029"/>
                <a:gd name="connsiteX8" fmla="*/ 185261 w 221356"/>
                <a:gd name="connsiteY8" fmla="*/ 4286 h 35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56" h="354029">
                  <a:moveTo>
                    <a:pt x="185261" y="4286"/>
                  </a:moveTo>
                  <a:cubicBezTo>
                    <a:pt x="185261" y="4286"/>
                    <a:pt x="142875" y="25336"/>
                    <a:pt x="108395" y="0"/>
                  </a:cubicBezTo>
                  <a:cubicBezTo>
                    <a:pt x="108395" y="0"/>
                    <a:pt x="42863" y="11430"/>
                    <a:pt x="34766" y="14764"/>
                  </a:cubicBezTo>
                  <a:cubicBezTo>
                    <a:pt x="28099" y="17431"/>
                    <a:pt x="45625" y="110776"/>
                    <a:pt x="38005" y="157734"/>
                  </a:cubicBezTo>
                  <a:cubicBezTo>
                    <a:pt x="30385" y="204692"/>
                    <a:pt x="0" y="318326"/>
                    <a:pt x="0" y="318326"/>
                  </a:cubicBezTo>
                  <a:cubicBezTo>
                    <a:pt x="0" y="318326"/>
                    <a:pt x="80296" y="380048"/>
                    <a:pt x="218027" y="341186"/>
                  </a:cubicBezTo>
                  <a:cubicBezTo>
                    <a:pt x="218027" y="341186"/>
                    <a:pt x="222504" y="181832"/>
                    <a:pt x="221075" y="137541"/>
                  </a:cubicBezTo>
                  <a:cubicBezTo>
                    <a:pt x="218885" y="72771"/>
                    <a:pt x="218503" y="34481"/>
                    <a:pt x="218503" y="34481"/>
                  </a:cubicBezTo>
                  <a:cubicBezTo>
                    <a:pt x="218503" y="34481"/>
                    <a:pt x="202787" y="18193"/>
                    <a:pt x="185261" y="4286"/>
                  </a:cubicBezTo>
                  <a:close/>
                </a:path>
              </a:pathLst>
            </a:custGeom>
            <a:solidFill>
              <a:srgbClr val="0186CB"/>
            </a:solidFill>
            <a:ln w="9525" cap="flat">
              <a:noFill/>
              <a:prstDash val="solid"/>
              <a:miter/>
            </a:ln>
          </p:spPr>
          <p:txBody>
            <a:bodyPr rtlCol="0" anchor="ctr"/>
            <a:lstStyle/>
            <a:p>
              <a:endParaRPr lang="id-ID"/>
            </a:p>
          </p:txBody>
        </p:sp>
        <p:sp>
          <p:nvSpPr>
            <p:cNvPr id="95" name="Freeform: Shape 94">
              <a:extLst>
                <a:ext uri="{FF2B5EF4-FFF2-40B4-BE49-F238E27FC236}">
                  <a16:creationId xmlns:a16="http://schemas.microsoft.com/office/drawing/2014/main" id="{FCC9751F-B9EE-4A2C-AC2F-D38D5519F90C}"/>
                </a:ext>
              </a:extLst>
            </p:cNvPr>
            <p:cNvSpPr/>
            <p:nvPr/>
          </p:nvSpPr>
          <p:spPr>
            <a:xfrm>
              <a:off x="2040594" y="2679324"/>
              <a:ext cx="141160" cy="324861"/>
            </a:xfrm>
            <a:custGeom>
              <a:avLst/>
              <a:gdLst>
                <a:gd name="connsiteX0" fmla="*/ 84868 w 141160"/>
                <a:gd name="connsiteY0" fmla="*/ 233267 h 324861"/>
                <a:gd name="connsiteX1" fmla="*/ 78962 w 141160"/>
                <a:gd name="connsiteY1" fmla="*/ 159068 h 324861"/>
                <a:gd name="connsiteX2" fmla="*/ 60198 w 141160"/>
                <a:gd name="connsiteY2" fmla="*/ 67056 h 324861"/>
                <a:gd name="connsiteX3" fmla="*/ 33433 w 141160"/>
                <a:gd name="connsiteY3" fmla="*/ 0 h 324861"/>
                <a:gd name="connsiteX4" fmla="*/ 38005 w 141160"/>
                <a:gd name="connsiteY4" fmla="*/ 128778 h 324861"/>
                <a:gd name="connsiteX5" fmla="*/ 0 w 141160"/>
                <a:gd name="connsiteY5" fmla="*/ 289370 h 324861"/>
                <a:gd name="connsiteX6" fmla="*/ 141160 w 141160"/>
                <a:gd name="connsiteY6" fmla="*/ 324612 h 324861"/>
                <a:gd name="connsiteX7" fmla="*/ 84868 w 141160"/>
                <a:gd name="connsiteY7" fmla="*/ 233267 h 32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60" h="324861">
                  <a:moveTo>
                    <a:pt x="84868" y="233267"/>
                  </a:moveTo>
                  <a:cubicBezTo>
                    <a:pt x="78867" y="208598"/>
                    <a:pt x="74676" y="184595"/>
                    <a:pt x="78962" y="159068"/>
                  </a:cubicBezTo>
                  <a:cubicBezTo>
                    <a:pt x="83629" y="131445"/>
                    <a:pt x="63817" y="95059"/>
                    <a:pt x="60198" y="67056"/>
                  </a:cubicBezTo>
                  <a:cubicBezTo>
                    <a:pt x="56197" y="37052"/>
                    <a:pt x="53150" y="16669"/>
                    <a:pt x="33433" y="0"/>
                  </a:cubicBezTo>
                  <a:cubicBezTo>
                    <a:pt x="34766" y="28289"/>
                    <a:pt x="43910" y="92393"/>
                    <a:pt x="38005" y="128778"/>
                  </a:cubicBezTo>
                  <a:cubicBezTo>
                    <a:pt x="30385" y="175641"/>
                    <a:pt x="0" y="289370"/>
                    <a:pt x="0" y="289370"/>
                  </a:cubicBezTo>
                  <a:cubicBezTo>
                    <a:pt x="0" y="289370"/>
                    <a:pt x="50959" y="328327"/>
                    <a:pt x="141160" y="324612"/>
                  </a:cubicBezTo>
                  <a:cubicBezTo>
                    <a:pt x="105632" y="303181"/>
                    <a:pt x="94774" y="274130"/>
                    <a:pt x="84868" y="233267"/>
                  </a:cubicBezTo>
                  <a:close/>
                </a:path>
              </a:pathLst>
            </a:custGeom>
            <a:solidFill>
              <a:srgbClr val="0056A3">
                <a:alpha val="65000"/>
              </a:srgbClr>
            </a:solidFill>
            <a:ln w="9525" cap="flat">
              <a:noFill/>
              <a:prstDash val="solid"/>
              <a:miter/>
            </a:ln>
          </p:spPr>
          <p:txBody>
            <a:bodyPr rtlCol="0" anchor="ctr"/>
            <a:lstStyle/>
            <a:p>
              <a:endParaRPr lang="id-ID"/>
            </a:p>
          </p:txBody>
        </p:sp>
        <p:sp>
          <p:nvSpPr>
            <p:cNvPr id="96" name="Freeform: Shape 95">
              <a:extLst>
                <a:ext uri="{FF2B5EF4-FFF2-40B4-BE49-F238E27FC236}">
                  <a16:creationId xmlns:a16="http://schemas.microsoft.com/office/drawing/2014/main" id="{30D55D27-24C3-45FE-8019-283310A079CB}"/>
                </a:ext>
              </a:extLst>
            </p:cNvPr>
            <p:cNvSpPr/>
            <p:nvPr/>
          </p:nvSpPr>
          <p:spPr>
            <a:xfrm>
              <a:off x="1839426" y="2751523"/>
              <a:ext cx="708183" cy="477678"/>
            </a:xfrm>
            <a:custGeom>
              <a:avLst/>
              <a:gdLst>
                <a:gd name="connsiteX0" fmla="*/ 0 w 708183"/>
                <a:gd name="connsiteY0" fmla="*/ 209550 h 477678"/>
                <a:gd name="connsiteX1" fmla="*/ 99727 w 708183"/>
                <a:gd name="connsiteY1" fmla="*/ 477679 h 477678"/>
                <a:gd name="connsiteX2" fmla="*/ 708184 w 708183"/>
                <a:gd name="connsiteY2" fmla="*/ 264700 h 477678"/>
                <a:gd name="connsiteX3" fmla="*/ 611315 w 708183"/>
                <a:gd name="connsiteY3" fmla="*/ 0 h 477678"/>
              </a:gdLst>
              <a:ahLst/>
              <a:cxnLst>
                <a:cxn ang="0">
                  <a:pos x="connsiteX0" y="connsiteY0"/>
                </a:cxn>
                <a:cxn ang="0">
                  <a:pos x="connsiteX1" y="connsiteY1"/>
                </a:cxn>
                <a:cxn ang="0">
                  <a:pos x="connsiteX2" y="connsiteY2"/>
                </a:cxn>
                <a:cxn ang="0">
                  <a:pos x="connsiteX3" y="connsiteY3"/>
                </a:cxn>
              </a:cxnLst>
              <a:rect l="l" t="t" r="r" b="b"/>
              <a:pathLst>
                <a:path w="708183" h="477678">
                  <a:moveTo>
                    <a:pt x="0" y="209550"/>
                  </a:moveTo>
                  <a:lnTo>
                    <a:pt x="99727" y="477679"/>
                  </a:lnTo>
                  <a:lnTo>
                    <a:pt x="708184" y="264700"/>
                  </a:lnTo>
                  <a:lnTo>
                    <a:pt x="611315" y="0"/>
                  </a:lnTo>
                  <a:close/>
                </a:path>
              </a:pathLst>
            </a:custGeom>
            <a:solidFill>
              <a:srgbClr val="BBEADB"/>
            </a:solidFill>
            <a:ln w="9525" cap="flat">
              <a:noFill/>
              <a:prstDash val="solid"/>
              <a:miter/>
            </a:ln>
          </p:spPr>
          <p:txBody>
            <a:bodyPr rtlCol="0" anchor="ctr"/>
            <a:lstStyle/>
            <a:p>
              <a:endParaRPr lang="id-ID"/>
            </a:p>
          </p:txBody>
        </p:sp>
        <p:sp>
          <p:nvSpPr>
            <p:cNvPr id="97" name="Freeform: Shape 96">
              <a:extLst>
                <a:ext uri="{FF2B5EF4-FFF2-40B4-BE49-F238E27FC236}">
                  <a16:creationId xmlns:a16="http://schemas.microsoft.com/office/drawing/2014/main" id="{2773A9A1-AC29-4386-AD05-B3B5D25D79FC}"/>
                </a:ext>
              </a:extLst>
            </p:cNvPr>
            <p:cNvSpPr/>
            <p:nvPr/>
          </p:nvSpPr>
          <p:spPr>
            <a:xfrm>
              <a:off x="1894766" y="2798767"/>
              <a:ext cx="603408" cy="381952"/>
            </a:xfrm>
            <a:custGeom>
              <a:avLst/>
              <a:gdLst>
                <a:gd name="connsiteX0" fmla="*/ 0 w 603408"/>
                <a:gd name="connsiteY0" fmla="*/ 189357 h 381952"/>
                <a:gd name="connsiteX1" fmla="*/ 68961 w 603408"/>
                <a:gd name="connsiteY1" fmla="*/ 381953 h 381952"/>
                <a:gd name="connsiteX2" fmla="*/ 603409 w 603408"/>
                <a:gd name="connsiteY2" fmla="*/ 191548 h 381952"/>
                <a:gd name="connsiteX3" fmla="*/ 532829 w 603408"/>
                <a:gd name="connsiteY3" fmla="*/ 0 h 381952"/>
              </a:gdLst>
              <a:ahLst/>
              <a:cxnLst>
                <a:cxn ang="0">
                  <a:pos x="connsiteX0" y="connsiteY0"/>
                </a:cxn>
                <a:cxn ang="0">
                  <a:pos x="connsiteX1" y="connsiteY1"/>
                </a:cxn>
                <a:cxn ang="0">
                  <a:pos x="connsiteX2" y="connsiteY2"/>
                </a:cxn>
                <a:cxn ang="0">
                  <a:pos x="connsiteX3" y="connsiteY3"/>
                </a:cxn>
              </a:cxnLst>
              <a:rect l="l" t="t" r="r" b="b"/>
              <a:pathLst>
                <a:path w="603408" h="381952">
                  <a:moveTo>
                    <a:pt x="0" y="189357"/>
                  </a:moveTo>
                  <a:lnTo>
                    <a:pt x="68961" y="381953"/>
                  </a:lnTo>
                  <a:lnTo>
                    <a:pt x="603409" y="191548"/>
                  </a:lnTo>
                  <a:lnTo>
                    <a:pt x="532829" y="0"/>
                  </a:lnTo>
                  <a:close/>
                </a:path>
              </a:pathLst>
            </a:custGeom>
            <a:solidFill>
              <a:srgbClr val="FFFFFF"/>
            </a:solidFill>
            <a:ln w="9525" cap="flat">
              <a:noFill/>
              <a:prstDash val="solid"/>
              <a:miter/>
            </a:ln>
          </p:spPr>
          <p:txBody>
            <a:bodyPr rtlCol="0" anchor="ctr"/>
            <a:lstStyle/>
            <a:p>
              <a:endParaRPr lang="id-ID"/>
            </a:p>
          </p:txBody>
        </p:sp>
        <p:sp>
          <p:nvSpPr>
            <p:cNvPr id="98" name="Freeform: Shape 97">
              <a:extLst>
                <a:ext uri="{FF2B5EF4-FFF2-40B4-BE49-F238E27FC236}">
                  <a16:creationId xmlns:a16="http://schemas.microsoft.com/office/drawing/2014/main" id="{00440228-1EE4-4AE0-BA11-EE4BE3EBCC5D}"/>
                </a:ext>
              </a:extLst>
            </p:cNvPr>
            <p:cNvSpPr/>
            <p:nvPr/>
          </p:nvSpPr>
          <p:spPr>
            <a:xfrm>
              <a:off x="2355014" y="2890112"/>
              <a:ext cx="66675" cy="66675"/>
            </a:xfrm>
            <a:custGeom>
              <a:avLst/>
              <a:gdLst>
                <a:gd name="connsiteX0" fmla="*/ 66675 w 66675"/>
                <a:gd name="connsiteY0" fmla="*/ 33338 h 66675"/>
                <a:gd name="connsiteX1" fmla="*/ 33338 w 66675"/>
                <a:gd name="connsiteY1" fmla="*/ 66675 h 66675"/>
                <a:gd name="connsiteX2" fmla="*/ 0 w 66675"/>
                <a:gd name="connsiteY2" fmla="*/ 33338 h 66675"/>
                <a:gd name="connsiteX3" fmla="*/ 33338 w 66675"/>
                <a:gd name="connsiteY3" fmla="*/ 0 h 66675"/>
                <a:gd name="connsiteX4" fmla="*/ 66675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8"/>
                  </a:moveTo>
                  <a:cubicBezTo>
                    <a:pt x="66675" y="51816"/>
                    <a:pt x="51721" y="66675"/>
                    <a:pt x="33338" y="66675"/>
                  </a:cubicBezTo>
                  <a:cubicBezTo>
                    <a:pt x="14859" y="66675"/>
                    <a:pt x="0" y="51721"/>
                    <a:pt x="0" y="33338"/>
                  </a:cubicBezTo>
                  <a:cubicBezTo>
                    <a:pt x="0" y="14859"/>
                    <a:pt x="14954" y="0"/>
                    <a:pt x="33338" y="0"/>
                  </a:cubicBezTo>
                  <a:cubicBezTo>
                    <a:pt x="51721" y="0"/>
                    <a:pt x="66675" y="14859"/>
                    <a:pt x="66675" y="33338"/>
                  </a:cubicBezTo>
                  <a:close/>
                </a:path>
              </a:pathLst>
            </a:custGeom>
            <a:solidFill>
              <a:srgbClr val="BBEADB"/>
            </a:solidFill>
            <a:ln w="9525" cap="flat">
              <a:noFill/>
              <a:prstDash val="solid"/>
              <a:miter/>
            </a:ln>
          </p:spPr>
          <p:txBody>
            <a:bodyPr rtlCol="0" anchor="ctr"/>
            <a:lstStyle/>
            <a:p>
              <a:endParaRPr lang="id-ID"/>
            </a:p>
          </p:txBody>
        </p:sp>
        <p:sp>
          <p:nvSpPr>
            <p:cNvPr id="99" name="Freeform: Shape 98">
              <a:extLst>
                <a:ext uri="{FF2B5EF4-FFF2-40B4-BE49-F238E27FC236}">
                  <a16:creationId xmlns:a16="http://schemas.microsoft.com/office/drawing/2014/main" id="{4C28B453-93CD-4413-9096-760CC2437C91}"/>
                </a:ext>
              </a:extLst>
            </p:cNvPr>
            <p:cNvSpPr/>
            <p:nvPr/>
          </p:nvSpPr>
          <p:spPr>
            <a:xfrm>
              <a:off x="1963727" y="3020414"/>
              <a:ext cx="66675" cy="66675"/>
            </a:xfrm>
            <a:custGeom>
              <a:avLst/>
              <a:gdLst>
                <a:gd name="connsiteX0" fmla="*/ 66675 w 66675"/>
                <a:gd name="connsiteY0" fmla="*/ 33337 h 66675"/>
                <a:gd name="connsiteX1" fmla="*/ 33337 w 66675"/>
                <a:gd name="connsiteY1" fmla="*/ 66675 h 66675"/>
                <a:gd name="connsiteX2" fmla="*/ 0 w 66675"/>
                <a:gd name="connsiteY2" fmla="*/ 33337 h 66675"/>
                <a:gd name="connsiteX3" fmla="*/ 33337 w 66675"/>
                <a:gd name="connsiteY3" fmla="*/ 0 h 66675"/>
                <a:gd name="connsiteX4" fmla="*/ 66675 w 66675"/>
                <a:gd name="connsiteY4" fmla="*/ 3333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7"/>
                  </a:moveTo>
                  <a:cubicBezTo>
                    <a:pt x="66675" y="51749"/>
                    <a:pt x="51749" y="66675"/>
                    <a:pt x="33337" y="66675"/>
                  </a:cubicBezTo>
                  <a:cubicBezTo>
                    <a:pt x="14926" y="66675"/>
                    <a:pt x="0" y="51749"/>
                    <a:pt x="0" y="33337"/>
                  </a:cubicBezTo>
                  <a:cubicBezTo>
                    <a:pt x="0" y="14926"/>
                    <a:pt x="14926" y="0"/>
                    <a:pt x="33337" y="0"/>
                  </a:cubicBezTo>
                  <a:cubicBezTo>
                    <a:pt x="51749" y="0"/>
                    <a:pt x="66675" y="14926"/>
                    <a:pt x="66675" y="33337"/>
                  </a:cubicBezTo>
                  <a:close/>
                </a:path>
              </a:pathLst>
            </a:custGeom>
            <a:solidFill>
              <a:srgbClr val="BBEADB"/>
            </a:solidFill>
            <a:ln w="9525" cap="flat">
              <a:noFill/>
              <a:prstDash val="solid"/>
              <a:miter/>
            </a:ln>
          </p:spPr>
          <p:txBody>
            <a:bodyPr rtlCol="0" anchor="ctr"/>
            <a:lstStyle/>
            <a:p>
              <a:endParaRPr lang="id-ID"/>
            </a:p>
          </p:txBody>
        </p:sp>
        <p:grpSp>
          <p:nvGrpSpPr>
            <p:cNvPr id="100" name="Graphic 9">
              <a:extLst>
                <a:ext uri="{FF2B5EF4-FFF2-40B4-BE49-F238E27FC236}">
                  <a16:creationId xmlns:a16="http://schemas.microsoft.com/office/drawing/2014/main" id="{2EF489A8-96D9-4CC7-A122-1A314A11D22D}"/>
                </a:ext>
              </a:extLst>
            </p:cNvPr>
            <p:cNvGrpSpPr/>
            <p:nvPr/>
          </p:nvGrpSpPr>
          <p:grpSpPr>
            <a:xfrm>
              <a:off x="2113284" y="2902700"/>
              <a:ext cx="166284" cy="166276"/>
              <a:chOff x="2113284" y="2902700"/>
              <a:chExt cx="166284" cy="166276"/>
            </a:xfrm>
            <a:solidFill>
              <a:schemeClr val="accent1"/>
            </a:solidFill>
          </p:grpSpPr>
          <p:grpSp>
            <p:nvGrpSpPr>
              <p:cNvPr id="106" name="Graphic 9">
                <a:extLst>
                  <a:ext uri="{FF2B5EF4-FFF2-40B4-BE49-F238E27FC236}">
                    <a16:creationId xmlns:a16="http://schemas.microsoft.com/office/drawing/2014/main" id="{1F58673B-4D9F-48C2-8892-E4437A58CB6C}"/>
                  </a:ext>
                </a:extLst>
              </p:cNvPr>
              <p:cNvGrpSpPr/>
              <p:nvPr/>
            </p:nvGrpSpPr>
            <p:grpSpPr>
              <a:xfrm>
                <a:off x="2113284" y="2902700"/>
                <a:ext cx="166284" cy="166276"/>
                <a:chOff x="2113284" y="2902700"/>
                <a:chExt cx="166284" cy="166276"/>
              </a:xfrm>
              <a:solidFill>
                <a:schemeClr val="accent1"/>
              </a:solidFill>
            </p:grpSpPr>
            <p:sp>
              <p:nvSpPr>
                <p:cNvPr id="108" name="Freeform: Shape 107">
                  <a:extLst>
                    <a:ext uri="{FF2B5EF4-FFF2-40B4-BE49-F238E27FC236}">
                      <a16:creationId xmlns:a16="http://schemas.microsoft.com/office/drawing/2014/main" id="{C9F86879-72FA-4B6C-8468-08EF8DE451B6}"/>
                    </a:ext>
                  </a:extLst>
                </p:cNvPr>
                <p:cNvSpPr/>
                <p:nvPr/>
              </p:nvSpPr>
              <p:spPr>
                <a:xfrm>
                  <a:off x="2113284" y="2902700"/>
                  <a:ext cx="166284" cy="166276"/>
                </a:xfrm>
                <a:custGeom>
                  <a:avLst/>
                  <a:gdLst>
                    <a:gd name="connsiteX0" fmla="*/ 166196 w 166284"/>
                    <a:gd name="connsiteY0" fmla="*/ 86758 h 166276"/>
                    <a:gd name="connsiteX1" fmla="*/ 79519 w 166284"/>
                    <a:gd name="connsiteY1" fmla="*/ 166197 h 166276"/>
                    <a:gd name="connsiteX2" fmla="*/ 80 w 166284"/>
                    <a:gd name="connsiteY2" fmla="*/ 79519 h 166276"/>
                    <a:gd name="connsiteX3" fmla="*/ 86758 w 166284"/>
                    <a:gd name="connsiteY3" fmla="*/ 80 h 166276"/>
                    <a:gd name="connsiteX4" fmla="*/ 166196 w 166284"/>
                    <a:gd name="connsiteY4" fmla="*/ 86758 h 16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4" h="166276">
                      <a:moveTo>
                        <a:pt x="166196" y="86758"/>
                      </a:moveTo>
                      <a:cubicBezTo>
                        <a:pt x="164196" y="132668"/>
                        <a:pt x="125334" y="168197"/>
                        <a:pt x="79519" y="166197"/>
                      </a:cubicBezTo>
                      <a:cubicBezTo>
                        <a:pt x="33608" y="164196"/>
                        <a:pt x="-1920" y="125334"/>
                        <a:pt x="80" y="79519"/>
                      </a:cubicBezTo>
                      <a:cubicBezTo>
                        <a:pt x="2081" y="33608"/>
                        <a:pt x="40943" y="-1920"/>
                        <a:pt x="86758" y="80"/>
                      </a:cubicBezTo>
                      <a:cubicBezTo>
                        <a:pt x="132668" y="2081"/>
                        <a:pt x="168292" y="40943"/>
                        <a:pt x="166196" y="86758"/>
                      </a:cubicBezTo>
                      <a:close/>
                    </a:path>
                  </a:pathLst>
                </a:custGeom>
                <a:solidFill>
                  <a:srgbClr val="BBEADB"/>
                </a:solidFill>
                <a:ln w="9525" cap="flat">
                  <a:noFill/>
                  <a:prstDash val="solid"/>
                  <a:miter/>
                </a:ln>
              </p:spPr>
              <p:txBody>
                <a:bodyPr rtlCol="0" anchor="ctr"/>
                <a:lstStyle/>
                <a:p>
                  <a:endParaRPr lang="id-ID"/>
                </a:p>
              </p:txBody>
            </p:sp>
            <p:sp>
              <p:nvSpPr>
                <p:cNvPr id="109" name="Freeform: Shape 108">
                  <a:extLst>
                    <a:ext uri="{FF2B5EF4-FFF2-40B4-BE49-F238E27FC236}">
                      <a16:creationId xmlns:a16="http://schemas.microsoft.com/office/drawing/2014/main" id="{1DA1EC22-6F6D-4D1A-B678-D384C67838E8}"/>
                    </a:ext>
                  </a:extLst>
                </p:cNvPr>
                <p:cNvSpPr/>
                <p:nvPr/>
              </p:nvSpPr>
              <p:spPr>
                <a:xfrm>
                  <a:off x="2128540" y="2917955"/>
                  <a:ext cx="135765" cy="135765"/>
                </a:xfrm>
                <a:custGeom>
                  <a:avLst/>
                  <a:gdLst>
                    <a:gd name="connsiteX0" fmla="*/ 135701 w 135765"/>
                    <a:gd name="connsiteY0" fmla="*/ 70835 h 135765"/>
                    <a:gd name="connsiteX1" fmla="*/ 64930 w 135765"/>
                    <a:gd name="connsiteY1" fmla="*/ 135701 h 135765"/>
                    <a:gd name="connsiteX2" fmla="*/ 65 w 135765"/>
                    <a:gd name="connsiteY2" fmla="*/ 64930 h 135765"/>
                    <a:gd name="connsiteX3" fmla="*/ 70835 w 135765"/>
                    <a:gd name="connsiteY3" fmla="*/ 65 h 135765"/>
                    <a:gd name="connsiteX4" fmla="*/ 135701 w 135765"/>
                    <a:gd name="connsiteY4" fmla="*/ 70835 h 1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65" h="135765">
                      <a:moveTo>
                        <a:pt x="135701" y="70835"/>
                      </a:moveTo>
                      <a:cubicBezTo>
                        <a:pt x="134081" y="108269"/>
                        <a:pt x="102363" y="137320"/>
                        <a:pt x="64930" y="135701"/>
                      </a:cubicBezTo>
                      <a:cubicBezTo>
                        <a:pt x="27497" y="134081"/>
                        <a:pt x="-1555" y="102363"/>
                        <a:pt x="65" y="64930"/>
                      </a:cubicBezTo>
                      <a:cubicBezTo>
                        <a:pt x="1684" y="27497"/>
                        <a:pt x="33402" y="-1555"/>
                        <a:pt x="70835" y="65"/>
                      </a:cubicBezTo>
                      <a:cubicBezTo>
                        <a:pt x="108364" y="1684"/>
                        <a:pt x="137320" y="33402"/>
                        <a:pt x="135701" y="70835"/>
                      </a:cubicBezTo>
                      <a:close/>
                    </a:path>
                  </a:pathLst>
                </a:custGeom>
                <a:solidFill>
                  <a:srgbClr val="FFFFFF"/>
                </a:solidFill>
                <a:ln w="9525" cap="flat">
                  <a:noFill/>
                  <a:prstDash val="solid"/>
                  <a:miter/>
                </a:ln>
              </p:spPr>
              <p:txBody>
                <a:bodyPr rtlCol="0" anchor="ctr"/>
                <a:lstStyle/>
                <a:p>
                  <a:endParaRPr lang="id-ID"/>
                </a:p>
              </p:txBody>
            </p:sp>
          </p:grpSp>
          <p:sp>
            <p:nvSpPr>
              <p:cNvPr id="107" name="Freeform: Shape 106">
                <a:extLst>
                  <a:ext uri="{FF2B5EF4-FFF2-40B4-BE49-F238E27FC236}">
                    <a16:creationId xmlns:a16="http://schemas.microsoft.com/office/drawing/2014/main" id="{A924A67C-DE80-4AED-8779-7B44B709BF13}"/>
                  </a:ext>
                </a:extLst>
              </p:cNvPr>
              <p:cNvSpPr/>
              <p:nvPr/>
            </p:nvSpPr>
            <p:spPr>
              <a:xfrm>
                <a:off x="2159114" y="2933736"/>
                <a:ext cx="74896" cy="104108"/>
              </a:xfrm>
              <a:custGeom>
                <a:avLst/>
                <a:gdLst>
                  <a:gd name="connsiteX0" fmla="*/ 30831 w 74896"/>
                  <a:gd name="connsiteY0" fmla="*/ 16859 h 104108"/>
                  <a:gd name="connsiteX1" fmla="*/ 63597 w 74896"/>
                  <a:gd name="connsiteY1" fmla="*/ 28194 h 104108"/>
                  <a:gd name="connsiteX2" fmla="*/ 41213 w 74896"/>
                  <a:gd name="connsiteY2" fmla="*/ 36005 h 104108"/>
                  <a:gd name="connsiteX3" fmla="*/ 30450 w 74896"/>
                  <a:gd name="connsiteY3" fmla="*/ 32861 h 104108"/>
                  <a:gd name="connsiteX4" fmla="*/ 23211 w 74896"/>
                  <a:gd name="connsiteY4" fmla="*/ 40005 h 104108"/>
                  <a:gd name="connsiteX5" fmla="*/ 73408 w 74896"/>
                  <a:gd name="connsiteY5" fmla="*/ 51149 h 104108"/>
                  <a:gd name="connsiteX6" fmla="*/ 54072 w 74896"/>
                  <a:gd name="connsiteY6" fmla="*/ 83153 h 104108"/>
                  <a:gd name="connsiteX7" fmla="*/ 60835 w 74896"/>
                  <a:gd name="connsiteY7" fmla="*/ 99346 h 104108"/>
                  <a:gd name="connsiteX8" fmla="*/ 47214 w 74896"/>
                  <a:gd name="connsiteY8" fmla="*/ 104108 h 104108"/>
                  <a:gd name="connsiteX9" fmla="*/ 42166 w 74896"/>
                  <a:gd name="connsiteY9" fmla="*/ 87154 h 104108"/>
                  <a:gd name="connsiteX10" fmla="*/ 7685 w 74896"/>
                  <a:gd name="connsiteY10" fmla="*/ 74581 h 104108"/>
                  <a:gd name="connsiteX11" fmla="*/ 30069 w 74896"/>
                  <a:gd name="connsiteY11" fmla="*/ 66770 h 104108"/>
                  <a:gd name="connsiteX12" fmla="*/ 30260 w 74896"/>
                  <a:gd name="connsiteY12" fmla="*/ 67246 h 104108"/>
                  <a:gd name="connsiteX13" fmla="*/ 43309 w 74896"/>
                  <a:gd name="connsiteY13" fmla="*/ 70961 h 104108"/>
                  <a:gd name="connsiteX14" fmla="*/ 51691 w 74896"/>
                  <a:gd name="connsiteY14" fmla="*/ 62770 h 104108"/>
                  <a:gd name="connsiteX15" fmla="*/ 1399 w 74896"/>
                  <a:gd name="connsiteY15" fmla="*/ 51244 h 104108"/>
                  <a:gd name="connsiteX16" fmla="*/ 19115 w 74896"/>
                  <a:gd name="connsiteY16" fmla="*/ 21146 h 104108"/>
                  <a:gd name="connsiteX17" fmla="*/ 12448 w 74896"/>
                  <a:gd name="connsiteY17" fmla="*/ 4763 h 104108"/>
                  <a:gd name="connsiteX18" fmla="*/ 26069 w 74896"/>
                  <a:gd name="connsiteY18" fmla="*/ 0 h 104108"/>
                  <a:gd name="connsiteX19" fmla="*/ 30831 w 74896"/>
                  <a:gd name="connsiteY19" fmla="*/ 16859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6" h="104108">
                    <a:moveTo>
                      <a:pt x="30831" y="16859"/>
                    </a:moveTo>
                    <a:cubicBezTo>
                      <a:pt x="44642" y="13240"/>
                      <a:pt x="58835" y="14764"/>
                      <a:pt x="63597" y="28194"/>
                    </a:cubicBezTo>
                    <a:lnTo>
                      <a:pt x="41213" y="36005"/>
                    </a:lnTo>
                    <a:cubicBezTo>
                      <a:pt x="39308" y="30956"/>
                      <a:pt x="33784" y="31718"/>
                      <a:pt x="30450" y="32861"/>
                    </a:cubicBezTo>
                    <a:cubicBezTo>
                      <a:pt x="28355" y="33623"/>
                      <a:pt x="21782" y="35909"/>
                      <a:pt x="23211" y="40005"/>
                    </a:cubicBezTo>
                    <a:cubicBezTo>
                      <a:pt x="26450" y="49149"/>
                      <a:pt x="64264" y="25241"/>
                      <a:pt x="73408" y="51149"/>
                    </a:cubicBezTo>
                    <a:cubicBezTo>
                      <a:pt x="78837" y="66770"/>
                      <a:pt x="68741" y="76771"/>
                      <a:pt x="54072" y="83153"/>
                    </a:cubicBezTo>
                    <a:lnTo>
                      <a:pt x="60835" y="99346"/>
                    </a:lnTo>
                    <a:lnTo>
                      <a:pt x="47214" y="104108"/>
                    </a:lnTo>
                    <a:lnTo>
                      <a:pt x="42166" y="87154"/>
                    </a:lnTo>
                    <a:cubicBezTo>
                      <a:pt x="27783" y="90583"/>
                      <a:pt x="12543" y="88583"/>
                      <a:pt x="7685" y="74581"/>
                    </a:cubicBezTo>
                    <a:lnTo>
                      <a:pt x="30069" y="66770"/>
                    </a:lnTo>
                    <a:lnTo>
                      <a:pt x="30260" y="67246"/>
                    </a:lnTo>
                    <a:cubicBezTo>
                      <a:pt x="32546" y="73343"/>
                      <a:pt x="39880" y="72200"/>
                      <a:pt x="43309" y="70961"/>
                    </a:cubicBezTo>
                    <a:cubicBezTo>
                      <a:pt x="46738" y="69818"/>
                      <a:pt x="53215" y="67246"/>
                      <a:pt x="51691" y="62770"/>
                    </a:cubicBezTo>
                    <a:cubicBezTo>
                      <a:pt x="48357" y="53245"/>
                      <a:pt x="10162" y="76391"/>
                      <a:pt x="1399" y="51244"/>
                    </a:cubicBezTo>
                    <a:cubicBezTo>
                      <a:pt x="-3649" y="36767"/>
                      <a:pt x="5590" y="27242"/>
                      <a:pt x="19115" y="21146"/>
                    </a:cubicBezTo>
                    <a:lnTo>
                      <a:pt x="12448" y="4763"/>
                    </a:lnTo>
                    <a:lnTo>
                      <a:pt x="26069" y="0"/>
                    </a:lnTo>
                    <a:lnTo>
                      <a:pt x="30831" y="16859"/>
                    </a:lnTo>
                    <a:close/>
                  </a:path>
                </a:pathLst>
              </a:custGeom>
              <a:solidFill>
                <a:srgbClr val="BBEADB"/>
              </a:solidFill>
              <a:ln w="9525" cap="flat">
                <a:noFill/>
                <a:prstDash val="solid"/>
                <a:miter/>
              </a:ln>
            </p:spPr>
            <p:txBody>
              <a:bodyPr rtlCol="0" anchor="ctr"/>
              <a:lstStyle/>
              <a:p>
                <a:endParaRPr lang="id-ID"/>
              </a:p>
            </p:txBody>
          </p:sp>
        </p:grpSp>
        <p:sp>
          <p:nvSpPr>
            <p:cNvPr id="101" name="Freeform: Shape 100">
              <a:extLst>
                <a:ext uri="{FF2B5EF4-FFF2-40B4-BE49-F238E27FC236}">
                  <a16:creationId xmlns:a16="http://schemas.microsoft.com/office/drawing/2014/main" id="{5E43C367-8710-48A1-B372-359EDF2ED0BF}"/>
                </a:ext>
              </a:extLst>
            </p:cNvPr>
            <p:cNvSpPr/>
            <p:nvPr/>
          </p:nvSpPr>
          <p:spPr>
            <a:xfrm>
              <a:off x="2112594" y="2468805"/>
              <a:ext cx="77180" cy="129460"/>
            </a:xfrm>
            <a:custGeom>
              <a:avLst/>
              <a:gdLst>
                <a:gd name="connsiteX0" fmla="*/ 76018 w 77180"/>
                <a:gd name="connsiteY0" fmla="*/ 27638 h 129460"/>
                <a:gd name="connsiteX1" fmla="*/ 68303 w 77180"/>
                <a:gd name="connsiteY1" fmla="*/ 58118 h 129460"/>
                <a:gd name="connsiteX2" fmla="*/ 76018 w 77180"/>
                <a:gd name="connsiteY2" fmla="*/ 93266 h 129460"/>
                <a:gd name="connsiteX3" fmla="*/ 63826 w 77180"/>
                <a:gd name="connsiteY3" fmla="*/ 85646 h 129460"/>
                <a:gd name="connsiteX4" fmla="*/ 54587 w 77180"/>
                <a:gd name="connsiteY4" fmla="*/ 76978 h 129460"/>
                <a:gd name="connsiteX5" fmla="*/ 48682 w 77180"/>
                <a:gd name="connsiteY5" fmla="*/ 99266 h 129460"/>
                <a:gd name="connsiteX6" fmla="*/ 51158 w 77180"/>
                <a:gd name="connsiteY6" fmla="*/ 127270 h 129460"/>
                <a:gd name="connsiteX7" fmla="*/ 13534 w 77180"/>
                <a:gd name="connsiteY7" fmla="*/ 100219 h 129460"/>
                <a:gd name="connsiteX8" fmla="*/ 12677 w 77180"/>
                <a:gd name="connsiteY8" fmla="*/ 75549 h 129460"/>
                <a:gd name="connsiteX9" fmla="*/ 8295 w 77180"/>
                <a:gd name="connsiteY9" fmla="*/ 34401 h 129460"/>
                <a:gd name="connsiteX10" fmla="*/ 36870 w 77180"/>
                <a:gd name="connsiteY10" fmla="*/ 968 h 129460"/>
                <a:gd name="connsiteX11" fmla="*/ 76018 w 77180"/>
                <a:gd name="connsiteY11" fmla="*/ 27638 h 1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80" h="129460">
                  <a:moveTo>
                    <a:pt x="76018" y="27638"/>
                  </a:moveTo>
                  <a:cubicBezTo>
                    <a:pt x="76018" y="27638"/>
                    <a:pt x="77161" y="42307"/>
                    <a:pt x="68303" y="58118"/>
                  </a:cubicBezTo>
                  <a:cubicBezTo>
                    <a:pt x="64398" y="65072"/>
                    <a:pt x="81352" y="84884"/>
                    <a:pt x="76018" y="93266"/>
                  </a:cubicBezTo>
                  <a:cubicBezTo>
                    <a:pt x="72494" y="98885"/>
                    <a:pt x="67732" y="97171"/>
                    <a:pt x="63826" y="85646"/>
                  </a:cubicBezTo>
                  <a:cubicBezTo>
                    <a:pt x="62493" y="81740"/>
                    <a:pt x="58397" y="78788"/>
                    <a:pt x="54587" y="76978"/>
                  </a:cubicBezTo>
                  <a:cubicBezTo>
                    <a:pt x="40300" y="70025"/>
                    <a:pt x="35918" y="92027"/>
                    <a:pt x="48682" y="99266"/>
                  </a:cubicBezTo>
                  <a:cubicBezTo>
                    <a:pt x="57635" y="104315"/>
                    <a:pt x="51158" y="127270"/>
                    <a:pt x="51158" y="127270"/>
                  </a:cubicBezTo>
                  <a:cubicBezTo>
                    <a:pt x="40966" y="134414"/>
                    <a:pt x="8867" y="123746"/>
                    <a:pt x="13534" y="100219"/>
                  </a:cubicBezTo>
                  <a:cubicBezTo>
                    <a:pt x="16487" y="85265"/>
                    <a:pt x="17725" y="79550"/>
                    <a:pt x="12677" y="75549"/>
                  </a:cubicBezTo>
                  <a:cubicBezTo>
                    <a:pt x="3438" y="68405"/>
                    <a:pt x="-8183" y="49355"/>
                    <a:pt x="8295" y="34401"/>
                  </a:cubicBezTo>
                  <a:cubicBezTo>
                    <a:pt x="30965" y="13827"/>
                    <a:pt x="11534" y="6017"/>
                    <a:pt x="36870" y="968"/>
                  </a:cubicBezTo>
                  <a:cubicBezTo>
                    <a:pt x="62207" y="-4175"/>
                    <a:pt x="82305" y="12113"/>
                    <a:pt x="76018" y="27638"/>
                  </a:cubicBezTo>
                  <a:close/>
                </a:path>
              </a:pathLst>
            </a:custGeom>
            <a:solidFill>
              <a:srgbClr val="110239"/>
            </a:solidFill>
            <a:ln w="9525" cap="flat">
              <a:noFill/>
              <a:prstDash val="solid"/>
              <a:miter/>
            </a:ln>
          </p:spPr>
          <p:txBody>
            <a:bodyPr rtlCol="0" anchor="ctr"/>
            <a:lstStyle/>
            <a:p>
              <a:endParaRPr lang="id-ID"/>
            </a:p>
          </p:txBody>
        </p:sp>
        <p:sp>
          <p:nvSpPr>
            <p:cNvPr id="102" name="Freeform: Shape 101">
              <a:extLst>
                <a:ext uri="{FF2B5EF4-FFF2-40B4-BE49-F238E27FC236}">
                  <a16:creationId xmlns:a16="http://schemas.microsoft.com/office/drawing/2014/main" id="{10B34A34-90C0-4449-AB8B-9136391479EF}"/>
                </a:ext>
              </a:extLst>
            </p:cNvPr>
            <p:cNvSpPr/>
            <p:nvPr/>
          </p:nvSpPr>
          <p:spPr>
            <a:xfrm>
              <a:off x="2144797" y="2454483"/>
              <a:ext cx="116839" cy="65049"/>
            </a:xfrm>
            <a:custGeom>
              <a:avLst/>
              <a:gdLst>
                <a:gd name="connsiteX0" fmla="*/ 0 w 116839"/>
                <a:gd name="connsiteY0" fmla="*/ 27197 h 65049"/>
                <a:gd name="connsiteX1" fmla="*/ 16954 w 116839"/>
                <a:gd name="connsiteY1" fmla="*/ 11767 h 65049"/>
                <a:gd name="connsiteX2" fmla="*/ 43243 w 116839"/>
                <a:gd name="connsiteY2" fmla="*/ 1384 h 65049"/>
                <a:gd name="connsiteX3" fmla="*/ 71914 w 116839"/>
                <a:gd name="connsiteY3" fmla="*/ 1765 h 65049"/>
                <a:gd name="connsiteX4" fmla="*/ 94964 w 116839"/>
                <a:gd name="connsiteY4" fmla="*/ 9004 h 65049"/>
                <a:gd name="connsiteX5" fmla="*/ 115919 w 116839"/>
                <a:gd name="connsiteY5" fmla="*/ 5956 h 65049"/>
                <a:gd name="connsiteX6" fmla="*/ 116110 w 116839"/>
                <a:gd name="connsiteY6" fmla="*/ 24816 h 65049"/>
                <a:gd name="connsiteX7" fmla="*/ 104489 w 116839"/>
                <a:gd name="connsiteY7" fmla="*/ 45009 h 65049"/>
                <a:gd name="connsiteX8" fmla="*/ 35433 w 116839"/>
                <a:gd name="connsiteY8" fmla="*/ 60344 h 65049"/>
                <a:gd name="connsiteX9" fmla="*/ 9525 w 116839"/>
                <a:gd name="connsiteY9" fmla="*/ 40818 h 65049"/>
                <a:gd name="connsiteX10" fmla="*/ 0 w 116839"/>
                <a:gd name="connsiteY10" fmla="*/ 27197 h 6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839" h="65049">
                  <a:moveTo>
                    <a:pt x="0" y="27197"/>
                  </a:moveTo>
                  <a:cubicBezTo>
                    <a:pt x="1619" y="21768"/>
                    <a:pt x="11906" y="15196"/>
                    <a:pt x="16954" y="11767"/>
                  </a:cubicBezTo>
                  <a:cubicBezTo>
                    <a:pt x="24765" y="6433"/>
                    <a:pt x="33718" y="3289"/>
                    <a:pt x="43243" y="1384"/>
                  </a:cubicBezTo>
                  <a:cubicBezTo>
                    <a:pt x="52673" y="-521"/>
                    <a:pt x="62579" y="-521"/>
                    <a:pt x="71914" y="1765"/>
                  </a:cubicBezTo>
                  <a:cubicBezTo>
                    <a:pt x="80010" y="3670"/>
                    <a:pt x="86677" y="7671"/>
                    <a:pt x="94964" y="9004"/>
                  </a:cubicBezTo>
                  <a:cubicBezTo>
                    <a:pt x="102584" y="10243"/>
                    <a:pt x="110299" y="10243"/>
                    <a:pt x="115919" y="5956"/>
                  </a:cubicBezTo>
                  <a:cubicBezTo>
                    <a:pt x="117348" y="11100"/>
                    <a:pt x="116872" y="21387"/>
                    <a:pt x="116110" y="24816"/>
                  </a:cubicBezTo>
                  <a:cubicBezTo>
                    <a:pt x="114395" y="32150"/>
                    <a:pt x="109156" y="38627"/>
                    <a:pt x="104489" y="45009"/>
                  </a:cubicBezTo>
                  <a:cubicBezTo>
                    <a:pt x="91535" y="62535"/>
                    <a:pt x="58198" y="71012"/>
                    <a:pt x="35433" y="60344"/>
                  </a:cubicBezTo>
                  <a:cubicBezTo>
                    <a:pt x="24479" y="55201"/>
                    <a:pt x="14573" y="50819"/>
                    <a:pt x="9525" y="40818"/>
                  </a:cubicBezTo>
                  <a:cubicBezTo>
                    <a:pt x="6572" y="35008"/>
                    <a:pt x="4286" y="32150"/>
                    <a:pt x="0" y="27197"/>
                  </a:cubicBezTo>
                  <a:close/>
                </a:path>
              </a:pathLst>
            </a:custGeom>
            <a:solidFill>
              <a:srgbClr val="110239"/>
            </a:solidFill>
            <a:ln w="9525" cap="flat">
              <a:noFill/>
              <a:prstDash val="solid"/>
              <a:miter/>
            </a:ln>
          </p:spPr>
          <p:txBody>
            <a:bodyPr rtlCol="0" anchor="ctr"/>
            <a:lstStyle/>
            <a:p>
              <a:endParaRPr lang="id-ID"/>
            </a:p>
          </p:txBody>
        </p:sp>
        <p:sp>
          <p:nvSpPr>
            <p:cNvPr id="103" name="Freeform: Shape 102">
              <a:extLst>
                <a:ext uri="{FF2B5EF4-FFF2-40B4-BE49-F238E27FC236}">
                  <a16:creationId xmlns:a16="http://schemas.microsoft.com/office/drawing/2014/main" id="{F4A33FD0-B161-4D34-998D-59DFC1258F50}"/>
                </a:ext>
              </a:extLst>
            </p:cNvPr>
            <p:cNvSpPr/>
            <p:nvPr/>
          </p:nvSpPr>
          <p:spPr>
            <a:xfrm>
              <a:off x="2485892" y="2886648"/>
              <a:ext cx="57835" cy="56782"/>
            </a:xfrm>
            <a:custGeom>
              <a:avLst/>
              <a:gdLst>
                <a:gd name="connsiteX0" fmla="*/ 44191 w 57835"/>
                <a:gd name="connsiteY0" fmla="*/ 56041 h 56782"/>
                <a:gd name="connsiteX1" fmla="*/ 56859 w 57835"/>
                <a:gd name="connsiteY1" fmla="*/ 19275 h 56782"/>
                <a:gd name="connsiteX2" fmla="*/ 30856 w 57835"/>
                <a:gd name="connsiteY2" fmla="*/ 3463 h 56782"/>
                <a:gd name="connsiteX3" fmla="*/ 8853 w 57835"/>
                <a:gd name="connsiteY3" fmla="*/ 796 h 56782"/>
                <a:gd name="connsiteX4" fmla="*/ 38476 w 57835"/>
                <a:gd name="connsiteY4" fmla="*/ 20323 h 56782"/>
                <a:gd name="connsiteX5" fmla="*/ 1043 w 57835"/>
                <a:gd name="connsiteY5" fmla="*/ 15274 h 56782"/>
                <a:gd name="connsiteX6" fmla="*/ 33142 w 57835"/>
                <a:gd name="connsiteY6" fmla="*/ 33562 h 56782"/>
                <a:gd name="connsiteX7" fmla="*/ 9901 w 57835"/>
                <a:gd name="connsiteY7" fmla="*/ 28514 h 56782"/>
                <a:gd name="connsiteX8" fmla="*/ 4662 w 57835"/>
                <a:gd name="connsiteY8" fmla="*/ 33658 h 56782"/>
                <a:gd name="connsiteX9" fmla="*/ 32952 w 57835"/>
                <a:gd name="connsiteY9" fmla="*/ 44611 h 56782"/>
                <a:gd name="connsiteX10" fmla="*/ 14187 w 57835"/>
                <a:gd name="connsiteY10" fmla="*/ 45278 h 56782"/>
                <a:gd name="connsiteX11" fmla="*/ 26570 w 57835"/>
                <a:gd name="connsiteY11" fmla="*/ 53755 h 56782"/>
                <a:gd name="connsiteX12" fmla="*/ 44191 w 57835"/>
                <a:gd name="connsiteY12" fmla="*/ 56041 h 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35" h="56782">
                  <a:moveTo>
                    <a:pt x="44191" y="56041"/>
                  </a:moveTo>
                  <a:cubicBezTo>
                    <a:pt x="56859" y="49469"/>
                    <a:pt x="59622" y="31276"/>
                    <a:pt x="56859" y="19275"/>
                  </a:cubicBezTo>
                  <a:cubicBezTo>
                    <a:pt x="54669" y="9559"/>
                    <a:pt x="44953" y="7273"/>
                    <a:pt x="30856" y="3463"/>
                  </a:cubicBezTo>
                  <a:cubicBezTo>
                    <a:pt x="21331" y="892"/>
                    <a:pt x="12282" y="-1204"/>
                    <a:pt x="8853" y="796"/>
                  </a:cubicBezTo>
                  <a:cubicBezTo>
                    <a:pt x="-1719" y="10798"/>
                    <a:pt x="30570" y="16989"/>
                    <a:pt x="38476" y="20323"/>
                  </a:cubicBezTo>
                  <a:cubicBezTo>
                    <a:pt x="38476" y="20323"/>
                    <a:pt x="5139" y="9750"/>
                    <a:pt x="1043" y="15274"/>
                  </a:cubicBezTo>
                  <a:cubicBezTo>
                    <a:pt x="-6101" y="25657"/>
                    <a:pt x="25522" y="30895"/>
                    <a:pt x="33142" y="33562"/>
                  </a:cubicBezTo>
                  <a:cubicBezTo>
                    <a:pt x="25998" y="30133"/>
                    <a:pt x="12187" y="27371"/>
                    <a:pt x="9901" y="28514"/>
                  </a:cubicBezTo>
                  <a:cubicBezTo>
                    <a:pt x="3805" y="27466"/>
                    <a:pt x="4186" y="32324"/>
                    <a:pt x="4662" y="33658"/>
                  </a:cubicBezTo>
                  <a:cubicBezTo>
                    <a:pt x="7139" y="40039"/>
                    <a:pt x="32952" y="44611"/>
                    <a:pt x="32952" y="44611"/>
                  </a:cubicBezTo>
                  <a:cubicBezTo>
                    <a:pt x="28380" y="43754"/>
                    <a:pt x="12092" y="37182"/>
                    <a:pt x="14187" y="45278"/>
                  </a:cubicBezTo>
                  <a:cubicBezTo>
                    <a:pt x="15521" y="50517"/>
                    <a:pt x="22855" y="52136"/>
                    <a:pt x="26570" y="53755"/>
                  </a:cubicBezTo>
                  <a:cubicBezTo>
                    <a:pt x="33809" y="56899"/>
                    <a:pt x="41334" y="57470"/>
                    <a:pt x="44191" y="56041"/>
                  </a:cubicBezTo>
                  <a:close/>
                </a:path>
              </a:pathLst>
            </a:custGeom>
            <a:solidFill>
              <a:srgbClr val="FCD4CA"/>
            </a:solidFill>
            <a:ln w="9525" cap="flat">
              <a:noFill/>
              <a:prstDash val="solid"/>
              <a:miter/>
            </a:ln>
          </p:spPr>
          <p:txBody>
            <a:bodyPr rtlCol="0" anchor="ctr"/>
            <a:lstStyle/>
            <a:p>
              <a:endParaRPr lang="id-ID"/>
            </a:p>
          </p:txBody>
        </p:sp>
        <p:sp>
          <p:nvSpPr>
            <p:cNvPr id="104" name="Freeform: Shape 103">
              <a:extLst>
                <a:ext uri="{FF2B5EF4-FFF2-40B4-BE49-F238E27FC236}">
                  <a16:creationId xmlns:a16="http://schemas.microsoft.com/office/drawing/2014/main" id="{1FC30190-1B13-41D7-9DC3-2F8057681E94}"/>
                </a:ext>
              </a:extLst>
            </p:cNvPr>
            <p:cNvSpPr/>
            <p:nvPr/>
          </p:nvSpPr>
          <p:spPr>
            <a:xfrm>
              <a:off x="2102506" y="2911192"/>
              <a:ext cx="90963" cy="64912"/>
            </a:xfrm>
            <a:custGeom>
              <a:avLst/>
              <a:gdLst>
                <a:gd name="connsiteX0" fmla="*/ 8668 w 90963"/>
                <a:gd name="connsiteY0" fmla="*/ 65 h 64912"/>
                <a:gd name="connsiteX1" fmla="*/ 47339 w 90963"/>
                <a:gd name="connsiteY1" fmla="*/ 1875 h 64912"/>
                <a:gd name="connsiteX2" fmla="*/ 64294 w 90963"/>
                <a:gd name="connsiteY2" fmla="*/ 732 h 64912"/>
                <a:gd name="connsiteX3" fmla="*/ 76962 w 90963"/>
                <a:gd name="connsiteY3" fmla="*/ 3304 h 64912"/>
                <a:gd name="connsiteX4" fmla="*/ 69342 w 90963"/>
                <a:gd name="connsiteY4" fmla="*/ 9781 h 64912"/>
                <a:gd name="connsiteX5" fmla="*/ 56293 w 90963"/>
                <a:gd name="connsiteY5" fmla="*/ 15496 h 64912"/>
                <a:gd name="connsiteX6" fmla="*/ 75533 w 90963"/>
                <a:gd name="connsiteY6" fmla="*/ 27878 h 64912"/>
                <a:gd name="connsiteX7" fmla="*/ 85630 w 90963"/>
                <a:gd name="connsiteY7" fmla="*/ 40261 h 64912"/>
                <a:gd name="connsiteX8" fmla="*/ 61151 w 90963"/>
                <a:gd name="connsiteY8" fmla="*/ 33689 h 64912"/>
                <a:gd name="connsiteX9" fmla="*/ 80296 w 90963"/>
                <a:gd name="connsiteY9" fmla="*/ 41690 h 64912"/>
                <a:gd name="connsiteX10" fmla="*/ 90964 w 90963"/>
                <a:gd name="connsiteY10" fmla="*/ 50643 h 64912"/>
                <a:gd name="connsiteX11" fmla="*/ 74676 w 90963"/>
                <a:gd name="connsiteY11" fmla="*/ 51596 h 64912"/>
                <a:gd name="connsiteX12" fmla="*/ 60103 w 90963"/>
                <a:gd name="connsiteY12" fmla="*/ 43499 h 64912"/>
                <a:gd name="connsiteX13" fmla="*/ 79153 w 90963"/>
                <a:gd name="connsiteY13" fmla="*/ 61978 h 64912"/>
                <a:gd name="connsiteX14" fmla="*/ 53054 w 90963"/>
                <a:gd name="connsiteY14" fmla="*/ 51691 h 64912"/>
                <a:gd name="connsiteX15" fmla="*/ 66008 w 90963"/>
                <a:gd name="connsiteY15" fmla="*/ 63311 h 64912"/>
                <a:gd name="connsiteX16" fmla="*/ 56959 w 90963"/>
                <a:gd name="connsiteY16" fmla="*/ 62454 h 64912"/>
                <a:gd name="connsiteX17" fmla="*/ 45530 w 90963"/>
                <a:gd name="connsiteY17" fmla="*/ 55310 h 64912"/>
                <a:gd name="connsiteX18" fmla="*/ 36957 w 90963"/>
                <a:gd name="connsiteY18" fmla="*/ 49595 h 64912"/>
                <a:gd name="connsiteX19" fmla="*/ 17145 w 90963"/>
                <a:gd name="connsiteY19" fmla="*/ 36737 h 64912"/>
                <a:gd name="connsiteX20" fmla="*/ 0 w 90963"/>
                <a:gd name="connsiteY20" fmla="*/ 19211 h 64912"/>
                <a:gd name="connsiteX21" fmla="*/ 8668 w 90963"/>
                <a:gd name="connsiteY21" fmla="*/ 65 h 6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963" h="64912">
                  <a:moveTo>
                    <a:pt x="8668" y="65"/>
                  </a:moveTo>
                  <a:cubicBezTo>
                    <a:pt x="20574" y="-411"/>
                    <a:pt x="35052" y="1875"/>
                    <a:pt x="47339" y="1875"/>
                  </a:cubicBezTo>
                  <a:cubicBezTo>
                    <a:pt x="52959" y="1875"/>
                    <a:pt x="58769" y="1018"/>
                    <a:pt x="64294" y="732"/>
                  </a:cubicBezTo>
                  <a:cubicBezTo>
                    <a:pt x="67818" y="542"/>
                    <a:pt x="74962" y="-697"/>
                    <a:pt x="76962" y="3304"/>
                  </a:cubicBezTo>
                  <a:cubicBezTo>
                    <a:pt x="79248" y="7590"/>
                    <a:pt x="72200" y="9114"/>
                    <a:pt x="69342" y="9781"/>
                  </a:cubicBezTo>
                  <a:cubicBezTo>
                    <a:pt x="65341" y="10638"/>
                    <a:pt x="57055" y="10067"/>
                    <a:pt x="56293" y="15496"/>
                  </a:cubicBezTo>
                  <a:cubicBezTo>
                    <a:pt x="55150" y="23306"/>
                    <a:pt x="69818" y="25402"/>
                    <a:pt x="75533" y="27878"/>
                  </a:cubicBezTo>
                  <a:cubicBezTo>
                    <a:pt x="80772" y="30164"/>
                    <a:pt x="94869" y="35117"/>
                    <a:pt x="85630" y="40261"/>
                  </a:cubicBezTo>
                  <a:cubicBezTo>
                    <a:pt x="79438" y="43785"/>
                    <a:pt x="66389" y="35784"/>
                    <a:pt x="61151" y="33689"/>
                  </a:cubicBezTo>
                  <a:cubicBezTo>
                    <a:pt x="68104" y="35594"/>
                    <a:pt x="74105" y="38070"/>
                    <a:pt x="80296" y="41690"/>
                  </a:cubicBezTo>
                  <a:cubicBezTo>
                    <a:pt x="83915" y="43785"/>
                    <a:pt x="90964" y="46547"/>
                    <a:pt x="90964" y="50643"/>
                  </a:cubicBezTo>
                  <a:cubicBezTo>
                    <a:pt x="90964" y="56549"/>
                    <a:pt x="77914" y="53024"/>
                    <a:pt x="74676" y="51596"/>
                  </a:cubicBezTo>
                  <a:cubicBezTo>
                    <a:pt x="66961" y="48262"/>
                    <a:pt x="65437" y="47405"/>
                    <a:pt x="60103" y="43499"/>
                  </a:cubicBezTo>
                  <a:cubicBezTo>
                    <a:pt x="65627" y="46452"/>
                    <a:pt x="85725" y="54929"/>
                    <a:pt x="79153" y="61978"/>
                  </a:cubicBezTo>
                  <a:cubicBezTo>
                    <a:pt x="75152" y="66264"/>
                    <a:pt x="59341" y="54263"/>
                    <a:pt x="53054" y="51691"/>
                  </a:cubicBezTo>
                  <a:cubicBezTo>
                    <a:pt x="56483" y="54834"/>
                    <a:pt x="66865" y="56549"/>
                    <a:pt x="66008" y="63311"/>
                  </a:cubicBezTo>
                  <a:cubicBezTo>
                    <a:pt x="65627" y="66645"/>
                    <a:pt x="59722" y="63978"/>
                    <a:pt x="56959" y="62454"/>
                  </a:cubicBezTo>
                  <a:cubicBezTo>
                    <a:pt x="52959" y="60263"/>
                    <a:pt x="49435" y="57120"/>
                    <a:pt x="45530" y="55310"/>
                  </a:cubicBezTo>
                  <a:cubicBezTo>
                    <a:pt x="42386" y="53786"/>
                    <a:pt x="40386" y="51977"/>
                    <a:pt x="36957" y="49595"/>
                  </a:cubicBezTo>
                  <a:cubicBezTo>
                    <a:pt x="29813" y="44547"/>
                    <a:pt x="23336" y="43309"/>
                    <a:pt x="17145" y="36737"/>
                  </a:cubicBezTo>
                  <a:cubicBezTo>
                    <a:pt x="11335" y="30545"/>
                    <a:pt x="6001" y="24354"/>
                    <a:pt x="0" y="19211"/>
                  </a:cubicBezTo>
                  <a:cubicBezTo>
                    <a:pt x="11525" y="14734"/>
                    <a:pt x="-191" y="6257"/>
                    <a:pt x="8668" y="65"/>
                  </a:cubicBezTo>
                  <a:close/>
                </a:path>
              </a:pathLst>
            </a:custGeom>
            <a:solidFill>
              <a:srgbClr val="FCD4CA"/>
            </a:solidFill>
            <a:ln w="9525" cap="flat">
              <a:noFill/>
              <a:prstDash val="solid"/>
              <a:miter/>
            </a:ln>
          </p:spPr>
          <p:txBody>
            <a:bodyPr rtlCol="0" anchor="ctr"/>
            <a:lstStyle/>
            <a:p>
              <a:endParaRPr lang="id-ID"/>
            </a:p>
          </p:txBody>
        </p:sp>
        <p:sp>
          <p:nvSpPr>
            <p:cNvPr id="105" name="Freeform: Shape 104">
              <a:extLst>
                <a:ext uri="{FF2B5EF4-FFF2-40B4-BE49-F238E27FC236}">
                  <a16:creationId xmlns:a16="http://schemas.microsoft.com/office/drawing/2014/main" id="{39B8E8FB-9785-4F2C-A943-7DFE74117136}"/>
                </a:ext>
              </a:extLst>
            </p:cNvPr>
            <p:cNvSpPr/>
            <p:nvPr/>
          </p:nvSpPr>
          <p:spPr>
            <a:xfrm>
              <a:off x="1945064" y="2664524"/>
              <a:ext cx="183540" cy="282642"/>
            </a:xfrm>
            <a:custGeom>
              <a:avLst/>
              <a:gdLst>
                <a:gd name="connsiteX0" fmla="*/ 183541 w 183540"/>
                <a:gd name="connsiteY0" fmla="*/ 243590 h 282642"/>
                <a:gd name="connsiteX1" fmla="*/ 166586 w 183540"/>
                <a:gd name="connsiteY1" fmla="*/ 282643 h 282642"/>
                <a:gd name="connsiteX2" fmla="*/ 280 w 183540"/>
                <a:gd name="connsiteY2" fmla="*/ 180249 h 282642"/>
                <a:gd name="connsiteX3" fmla="*/ 131153 w 183540"/>
                <a:gd name="connsiteY3" fmla="*/ 417 h 282642"/>
                <a:gd name="connsiteX4" fmla="*/ 155728 w 183540"/>
                <a:gd name="connsiteY4" fmla="*/ 81951 h 282642"/>
                <a:gd name="connsiteX5" fmla="*/ 72574 w 183540"/>
                <a:gd name="connsiteY5" fmla="*/ 177296 h 282642"/>
                <a:gd name="connsiteX6" fmla="*/ 183541 w 183540"/>
                <a:gd name="connsiteY6" fmla="*/ 243590 h 28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40" h="282642">
                  <a:moveTo>
                    <a:pt x="183541" y="243590"/>
                  </a:moveTo>
                  <a:lnTo>
                    <a:pt x="166586" y="282643"/>
                  </a:lnTo>
                  <a:cubicBezTo>
                    <a:pt x="166586" y="282643"/>
                    <a:pt x="-7912" y="226064"/>
                    <a:pt x="280" y="180249"/>
                  </a:cubicBezTo>
                  <a:cubicBezTo>
                    <a:pt x="7423" y="140054"/>
                    <a:pt x="109055" y="5275"/>
                    <a:pt x="131153" y="417"/>
                  </a:cubicBezTo>
                  <a:cubicBezTo>
                    <a:pt x="160871" y="-6060"/>
                    <a:pt x="172777" y="64806"/>
                    <a:pt x="155728" y="81951"/>
                  </a:cubicBezTo>
                  <a:cubicBezTo>
                    <a:pt x="119723" y="118146"/>
                    <a:pt x="68383" y="169105"/>
                    <a:pt x="72574" y="177296"/>
                  </a:cubicBezTo>
                  <a:cubicBezTo>
                    <a:pt x="76765" y="185488"/>
                    <a:pt x="183541" y="243590"/>
                    <a:pt x="183541" y="243590"/>
                  </a:cubicBezTo>
                  <a:close/>
                </a:path>
              </a:pathLst>
            </a:custGeom>
            <a:solidFill>
              <a:srgbClr val="0186CB"/>
            </a:solidFill>
            <a:ln w="9525" cap="flat">
              <a:noFill/>
              <a:prstDash val="solid"/>
              <a:miter/>
            </a:ln>
          </p:spPr>
          <p:txBody>
            <a:bodyPr rtlCol="0" anchor="ctr"/>
            <a:lstStyle/>
            <a:p>
              <a:endParaRPr lang="id-ID"/>
            </a:p>
          </p:txBody>
        </p:sp>
      </p:grpSp>
      <p:pic>
        <p:nvPicPr>
          <p:cNvPr id="119" name="Graphic 118">
            <a:extLst>
              <a:ext uri="{FF2B5EF4-FFF2-40B4-BE49-F238E27FC236}">
                <a16:creationId xmlns:a16="http://schemas.microsoft.com/office/drawing/2014/main" id="{A3C75973-5C33-48B4-81B5-5B26599379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91784" y="7400580"/>
            <a:ext cx="878332" cy="2011362"/>
          </a:xfrm>
          <a:prstGeom prst="rect">
            <a:avLst/>
          </a:prstGeom>
        </p:spPr>
      </p:pic>
      <p:pic>
        <p:nvPicPr>
          <p:cNvPr id="3" name="Picture 2" descr="Icon&#10;&#10;Description automatically generated">
            <a:extLst>
              <a:ext uri="{FF2B5EF4-FFF2-40B4-BE49-F238E27FC236}">
                <a16:creationId xmlns:a16="http://schemas.microsoft.com/office/drawing/2014/main" id="{F03729C1-E018-428B-9151-C00ABC4587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0762" y="1733762"/>
            <a:ext cx="3390476" cy="3390476"/>
          </a:xfrm>
          <a:prstGeom prst="rect">
            <a:avLst/>
          </a:prstGeom>
        </p:spPr>
      </p:pic>
    </p:spTree>
    <p:extLst>
      <p:ext uri="{BB962C8B-B14F-4D97-AF65-F5344CB8AC3E}">
        <p14:creationId xmlns:p14="http://schemas.microsoft.com/office/powerpoint/2010/main" val="425101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BFB9EF3-A4F1-436A-A0D8-DAEBBE0948EB}"/>
              </a:ext>
            </a:extLst>
          </p:cNvPr>
          <p:cNvGrpSpPr/>
          <p:nvPr/>
        </p:nvGrpSpPr>
        <p:grpSpPr>
          <a:xfrm>
            <a:off x="4187997" y="1217434"/>
            <a:ext cx="621350" cy="621350"/>
            <a:chOff x="4447565" y="4310393"/>
            <a:chExt cx="1608462" cy="1608462"/>
          </a:xfrm>
        </p:grpSpPr>
        <p:sp>
          <p:nvSpPr>
            <p:cNvPr id="30" name="Oval 29">
              <a:extLst>
                <a:ext uri="{FF2B5EF4-FFF2-40B4-BE49-F238E27FC236}">
                  <a16:creationId xmlns:a16="http://schemas.microsoft.com/office/drawing/2014/main" id="{299528C9-2391-4C1B-959A-D66EECF5040A}"/>
                </a:ext>
              </a:extLst>
            </p:cNvPr>
            <p:cNvSpPr/>
            <p:nvPr/>
          </p:nvSpPr>
          <p:spPr>
            <a:xfrm>
              <a:off x="4447565"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1" name="Graphic 30" descr="Money">
              <a:extLst>
                <a:ext uri="{FF2B5EF4-FFF2-40B4-BE49-F238E27FC236}">
                  <a16:creationId xmlns:a16="http://schemas.microsoft.com/office/drawing/2014/main" id="{AE22B5B4-2E80-4C4D-938A-BF0EB1775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9042" y="4528210"/>
              <a:ext cx="1010268" cy="1010268"/>
            </a:xfrm>
            <a:prstGeom prst="rect">
              <a:avLst/>
            </a:prstGeom>
          </p:spPr>
        </p:pic>
      </p:grpSp>
      <p:grpSp>
        <p:nvGrpSpPr>
          <p:cNvPr id="17" name="Group 16">
            <a:extLst>
              <a:ext uri="{FF2B5EF4-FFF2-40B4-BE49-F238E27FC236}">
                <a16:creationId xmlns:a16="http://schemas.microsoft.com/office/drawing/2014/main" id="{E99B55D2-AC36-437A-BD61-20AB5C46117C}"/>
              </a:ext>
            </a:extLst>
          </p:cNvPr>
          <p:cNvGrpSpPr/>
          <p:nvPr/>
        </p:nvGrpSpPr>
        <p:grpSpPr>
          <a:xfrm>
            <a:off x="5841863" y="321236"/>
            <a:ext cx="621349" cy="621350"/>
            <a:chOff x="2308484" y="4310393"/>
            <a:chExt cx="1608462" cy="1608462"/>
          </a:xfrm>
        </p:grpSpPr>
        <p:sp>
          <p:nvSpPr>
            <p:cNvPr id="15" name="Oval 14">
              <a:extLst>
                <a:ext uri="{FF2B5EF4-FFF2-40B4-BE49-F238E27FC236}">
                  <a16:creationId xmlns:a16="http://schemas.microsoft.com/office/drawing/2014/main" id="{EEF1B6F7-B2F6-4B64-BB62-C380E8B2212E}"/>
                </a:ext>
              </a:extLst>
            </p:cNvPr>
            <p:cNvSpPr/>
            <p:nvPr/>
          </p:nvSpPr>
          <p:spPr>
            <a:xfrm>
              <a:off x="2308484"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8" name="Graphic 5">
              <a:extLst>
                <a:ext uri="{FF2B5EF4-FFF2-40B4-BE49-F238E27FC236}">
                  <a16:creationId xmlns:a16="http://schemas.microsoft.com/office/drawing/2014/main" id="{8698693F-DFD5-46D9-8E65-DA7978101D27}"/>
                </a:ext>
              </a:extLst>
            </p:cNvPr>
            <p:cNvGrpSpPr/>
            <p:nvPr/>
          </p:nvGrpSpPr>
          <p:grpSpPr>
            <a:xfrm>
              <a:off x="2682129" y="4629896"/>
              <a:ext cx="784972" cy="786576"/>
              <a:chOff x="4567863" y="3472741"/>
              <a:chExt cx="678450" cy="679838"/>
            </a:xfrm>
            <a:solidFill>
              <a:schemeClr val="bg1"/>
            </a:solidFill>
          </p:grpSpPr>
          <p:sp>
            <p:nvSpPr>
              <p:cNvPr id="219" name="Freeform: Shape 218">
                <a:extLst>
                  <a:ext uri="{FF2B5EF4-FFF2-40B4-BE49-F238E27FC236}">
                    <a16:creationId xmlns:a16="http://schemas.microsoft.com/office/drawing/2014/main" id="{A33F5362-3C25-4E8B-81F9-AB79133D5C51}"/>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20" name="Freeform: Shape 219">
                <a:extLst>
                  <a:ext uri="{FF2B5EF4-FFF2-40B4-BE49-F238E27FC236}">
                    <a16:creationId xmlns:a16="http://schemas.microsoft.com/office/drawing/2014/main" id="{ADEC2C8D-2292-40E6-80E0-21F11F1A02F7}"/>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grpSp>
      <p:grpSp>
        <p:nvGrpSpPr>
          <p:cNvPr id="20" name="Group 19">
            <a:extLst>
              <a:ext uri="{FF2B5EF4-FFF2-40B4-BE49-F238E27FC236}">
                <a16:creationId xmlns:a16="http://schemas.microsoft.com/office/drawing/2014/main" id="{C315C6A9-C5DE-4D44-B481-67AF709128A1}"/>
              </a:ext>
            </a:extLst>
          </p:cNvPr>
          <p:cNvGrpSpPr/>
          <p:nvPr/>
        </p:nvGrpSpPr>
        <p:grpSpPr>
          <a:xfrm>
            <a:off x="7324241" y="1217434"/>
            <a:ext cx="621350" cy="621350"/>
            <a:chOff x="8495860" y="4310393"/>
            <a:chExt cx="1608462" cy="1608462"/>
          </a:xfrm>
        </p:grpSpPr>
        <p:sp>
          <p:nvSpPr>
            <p:cNvPr id="222" name="Oval 221">
              <a:extLst>
                <a:ext uri="{FF2B5EF4-FFF2-40B4-BE49-F238E27FC236}">
                  <a16:creationId xmlns:a16="http://schemas.microsoft.com/office/drawing/2014/main" id="{0AB81957-7A54-4C12-9BE8-9AF165A436C0}"/>
                </a:ext>
              </a:extLst>
            </p:cNvPr>
            <p:cNvSpPr/>
            <p:nvPr/>
          </p:nvSpPr>
          <p:spPr>
            <a:xfrm>
              <a:off x="8495860"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0" name="Freeform: Shape 229">
              <a:extLst>
                <a:ext uri="{FF2B5EF4-FFF2-40B4-BE49-F238E27FC236}">
                  <a16:creationId xmlns:a16="http://schemas.microsoft.com/office/drawing/2014/main" id="{9D41455A-CC66-42AB-8F33-2D4B899B5459}"/>
                </a:ext>
              </a:extLst>
            </p:cNvPr>
            <p:cNvSpPr/>
            <p:nvPr/>
          </p:nvSpPr>
          <p:spPr>
            <a:xfrm>
              <a:off x="8930941" y="4631332"/>
              <a:ext cx="738300" cy="821898"/>
            </a:xfrm>
            <a:custGeom>
              <a:avLst/>
              <a:gdLst>
                <a:gd name="connsiteX0" fmla="*/ 5259 w 638113"/>
                <a:gd name="connsiteY0" fmla="*/ 94837 h 710368"/>
                <a:gd name="connsiteX1" fmla="*/ 699 w 638113"/>
                <a:gd name="connsiteY1" fmla="*/ 111252 h 710368"/>
                <a:gd name="connsiteX2" fmla="*/ 14377 w 638113"/>
                <a:gd name="connsiteY2" fmla="*/ 121282 h 710368"/>
                <a:gd name="connsiteX3" fmla="*/ 140219 w 638113"/>
                <a:gd name="connsiteY3" fmla="*/ 121282 h 710368"/>
                <a:gd name="connsiteX4" fmla="*/ 140219 w 638113"/>
                <a:gd name="connsiteY4" fmla="*/ 140432 h 710368"/>
                <a:gd name="connsiteX5" fmla="*/ 135660 w 638113"/>
                <a:gd name="connsiteY5" fmla="*/ 141344 h 710368"/>
                <a:gd name="connsiteX6" fmla="*/ 129276 w 638113"/>
                <a:gd name="connsiteY6" fmla="*/ 147727 h 710368"/>
                <a:gd name="connsiteX7" fmla="*/ 139307 w 638113"/>
                <a:gd name="connsiteY7" fmla="*/ 203353 h 710368"/>
                <a:gd name="connsiteX8" fmla="*/ 139307 w 638113"/>
                <a:gd name="connsiteY8" fmla="*/ 385733 h 710368"/>
                <a:gd name="connsiteX9" fmla="*/ 76386 w 638113"/>
                <a:gd name="connsiteY9" fmla="*/ 385733 h 710368"/>
                <a:gd name="connsiteX10" fmla="*/ 40822 w 638113"/>
                <a:gd name="connsiteY10" fmla="*/ 421297 h 710368"/>
                <a:gd name="connsiteX11" fmla="*/ 40822 w 638113"/>
                <a:gd name="connsiteY11" fmla="*/ 690307 h 710368"/>
                <a:gd name="connsiteX12" fmla="*/ 13465 w 638113"/>
                <a:gd name="connsiteY12" fmla="*/ 690307 h 710368"/>
                <a:gd name="connsiteX13" fmla="*/ 3434 w 638113"/>
                <a:gd name="connsiteY13" fmla="*/ 700338 h 710368"/>
                <a:gd name="connsiteX14" fmla="*/ 13465 w 638113"/>
                <a:gd name="connsiteY14" fmla="*/ 710368 h 710368"/>
                <a:gd name="connsiteX15" fmla="*/ 628082 w 638113"/>
                <a:gd name="connsiteY15" fmla="*/ 710368 h 710368"/>
                <a:gd name="connsiteX16" fmla="*/ 638113 w 638113"/>
                <a:gd name="connsiteY16" fmla="*/ 700338 h 710368"/>
                <a:gd name="connsiteX17" fmla="*/ 628082 w 638113"/>
                <a:gd name="connsiteY17" fmla="*/ 690307 h 710368"/>
                <a:gd name="connsiteX18" fmla="*/ 603462 w 638113"/>
                <a:gd name="connsiteY18" fmla="*/ 690307 h 710368"/>
                <a:gd name="connsiteX19" fmla="*/ 603462 w 638113"/>
                <a:gd name="connsiteY19" fmla="*/ 652919 h 710368"/>
                <a:gd name="connsiteX20" fmla="*/ 567898 w 638113"/>
                <a:gd name="connsiteY20" fmla="*/ 617355 h 710368"/>
                <a:gd name="connsiteX21" fmla="*/ 483091 w 638113"/>
                <a:gd name="connsiteY21" fmla="*/ 617355 h 710368"/>
                <a:gd name="connsiteX22" fmla="*/ 468501 w 638113"/>
                <a:gd name="connsiteY22" fmla="*/ 621002 h 710368"/>
                <a:gd name="connsiteX23" fmla="*/ 468501 w 638113"/>
                <a:gd name="connsiteY23" fmla="*/ 590910 h 710368"/>
                <a:gd name="connsiteX24" fmla="*/ 432937 w 638113"/>
                <a:gd name="connsiteY24" fmla="*/ 555346 h 710368"/>
                <a:gd name="connsiteX25" fmla="*/ 399197 w 638113"/>
                <a:gd name="connsiteY25" fmla="*/ 555346 h 710368"/>
                <a:gd name="connsiteX26" fmla="*/ 352690 w 638113"/>
                <a:gd name="connsiteY26" fmla="*/ 458685 h 710368"/>
                <a:gd name="connsiteX27" fmla="*/ 351778 w 638113"/>
                <a:gd name="connsiteY27" fmla="*/ 447742 h 710368"/>
                <a:gd name="connsiteX28" fmla="*/ 347219 w 638113"/>
                <a:gd name="connsiteY28" fmla="*/ 371142 h 710368"/>
                <a:gd name="connsiteX29" fmla="*/ 347219 w 638113"/>
                <a:gd name="connsiteY29" fmla="*/ 369319 h 710368"/>
                <a:gd name="connsiteX30" fmla="*/ 331716 w 638113"/>
                <a:gd name="connsiteY30" fmla="*/ 312781 h 710368"/>
                <a:gd name="connsiteX31" fmla="*/ 318950 w 638113"/>
                <a:gd name="connsiteY31" fmla="*/ 305486 h 710368"/>
                <a:gd name="connsiteX32" fmla="*/ 311655 w 638113"/>
                <a:gd name="connsiteY32" fmla="*/ 318252 h 710368"/>
                <a:gd name="connsiteX33" fmla="*/ 321686 w 638113"/>
                <a:gd name="connsiteY33" fmla="*/ 353816 h 710368"/>
                <a:gd name="connsiteX34" fmla="*/ 287034 w 638113"/>
                <a:gd name="connsiteY34" fmla="*/ 339226 h 710368"/>
                <a:gd name="connsiteX35" fmla="*/ 274267 w 638113"/>
                <a:gd name="connsiteY35" fmla="*/ 333755 h 710368"/>
                <a:gd name="connsiteX36" fmla="*/ 256941 w 638113"/>
                <a:gd name="connsiteY36" fmla="*/ 280865 h 710368"/>
                <a:gd name="connsiteX37" fmla="*/ 270620 w 638113"/>
                <a:gd name="connsiteY37" fmla="*/ 277217 h 710368"/>
                <a:gd name="connsiteX38" fmla="*/ 266972 w 638113"/>
                <a:gd name="connsiteY38" fmla="*/ 262627 h 710368"/>
                <a:gd name="connsiteX39" fmla="*/ 244175 w 638113"/>
                <a:gd name="connsiteY39" fmla="*/ 248948 h 710368"/>
                <a:gd name="connsiteX40" fmla="*/ 244175 w 638113"/>
                <a:gd name="connsiteY40" fmla="*/ 248948 h 710368"/>
                <a:gd name="connsiteX41" fmla="*/ 170311 w 638113"/>
                <a:gd name="connsiteY41" fmla="*/ 204265 h 710368"/>
                <a:gd name="connsiteX42" fmla="*/ 149337 w 638113"/>
                <a:gd name="connsiteY42" fmla="*/ 168701 h 710368"/>
                <a:gd name="connsiteX43" fmla="*/ 263324 w 638113"/>
                <a:gd name="connsiteY43" fmla="*/ 230710 h 710368"/>
                <a:gd name="connsiteX44" fmla="*/ 265149 w 638113"/>
                <a:gd name="connsiteY44" fmla="*/ 231622 h 710368"/>
                <a:gd name="connsiteX45" fmla="*/ 266972 w 638113"/>
                <a:gd name="connsiteY45" fmla="*/ 232534 h 710368"/>
                <a:gd name="connsiteX46" fmla="*/ 283386 w 638113"/>
                <a:gd name="connsiteY46" fmla="*/ 241653 h 710368"/>
                <a:gd name="connsiteX47" fmla="*/ 299800 w 638113"/>
                <a:gd name="connsiteY47" fmla="*/ 270834 h 710368"/>
                <a:gd name="connsiteX48" fmla="*/ 301624 w 638113"/>
                <a:gd name="connsiteY48" fmla="*/ 279041 h 710368"/>
                <a:gd name="connsiteX49" fmla="*/ 311655 w 638113"/>
                <a:gd name="connsiteY49" fmla="*/ 286336 h 710368"/>
                <a:gd name="connsiteX50" fmla="*/ 314391 w 638113"/>
                <a:gd name="connsiteY50" fmla="*/ 286336 h 710368"/>
                <a:gd name="connsiteX51" fmla="*/ 321686 w 638113"/>
                <a:gd name="connsiteY51" fmla="*/ 273569 h 710368"/>
                <a:gd name="connsiteX52" fmla="*/ 319862 w 638113"/>
                <a:gd name="connsiteY52" fmla="*/ 265362 h 710368"/>
                <a:gd name="connsiteX53" fmla="*/ 307096 w 638113"/>
                <a:gd name="connsiteY53" fmla="*/ 235270 h 710368"/>
                <a:gd name="connsiteX54" fmla="*/ 318950 w 638113"/>
                <a:gd name="connsiteY54" fmla="*/ 222503 h 710368"/>
                <a:gd name="connsiteX55" fmla="*/ 330805 w 638113"/>
                <a:gd name="connsiteY55" fmla="*/ 198794 h 710368"/>
                <a:gd name="connsiteX56" fmla="*/ 332629 w 638113"/>
                <a:gd name="connsiteY56" fmla="*/ 173261 h 710368"/>
                <a:gd name="connsiteX57" fmla="*/ 316214 w 638113"/>
                <a:gd name="connsiteY57" fmla="*/ 154111 h 710368"/>
                <a:gd name="connsiteX58" fmla="*/ 307096 w 638113"/>
                <a:gd name="connsiteY58" fmla="*/ 149551 h 710368"/>
                <a:gd name="connsiteX59" fmla="*/ 262413 w 638113"/>
                <a:gd name="connsiteY59" fmla="*/ 164142 h 710368"/>
                <a:gd name="connsiteX60" fmla="*/ 250558 w 638113"/>
                <a:gd name="connsiteY60" fmla="*/ 187851 h 710368"/>
                <a:gd name="connsiteX61" fmla="*/ 246911 w 638113"/>
                <a:gd name="connsiteY61" fmla="*/ 198794 h 710368"/>
                <a:gd name="connsiteX62" fmla="*/ 161193 w 638113"/>
                <a:gd name="connsiteY62" fmla="*/ 152287 h 710368"/>
                <a:gd name="connsiteX63" fmla="*/ 161193 w 638113"/>
                <a:gd name="connsiteY63" fmla="*/ 10031 h 710368"/>
                <a:gd name="connsiteX64" fmla="*/ 151162 w 638113"/>
                <a:gd name="connsiteY64" fmla="*/ 0 h 710368"/>
                <a:gd name="connsiteX65" fmla="*/ 141131 w 638113"/>
                <a:gd name="connsiteY65" fmla="*/ 10031 h 710368"/>
                <a:gd name="connsiteX66" fmla="*/ 141131 w 638113"/>
                <a:gd name="connsiteY66" fmla="*/ 15502 h 710368"/>
                <a:gd name="connsiteX67" fmla="*/ 15289 w 638113"/>
                <a:gd name="connsiteY67" fmla="*/ 15502 h 710368"/>
                <a:gd name="connsiteX68" fmla="*/ 1611 w 638113"/>
                <a:gd name="connsiteY68" fmla="*/ 25533 h 710368"/>
                <a:gd name="connsiteX69" fmla="*/ 6170 w 638113"/>
                <a:gd name="connsiteY69" fmla="*/ 41947 h 710368"/>
                <a:gd name="connsiteX70" fmla="*/ 36263 w 638113"/>
                <a:gd name="connsiteY70" fmla="*/ 68392 h 710368"/>
                <a:gd name="connsiteX71" fmla="*/ 5259 w 638113"/>
                <a:gd name="connsiteY71" fmla="*/ 94837 h 710368"/>
                <a:gd name="connsiteX72" fmla="*/ 5259 w 638113"/>
                <a:gd name="connsiteY72" fmla="*/ 94837 h 710368"/>
                <a:gd name="connsiteX73" fmla="*/ 313479 w 638113"/>
                <a:gd name="connsiteY73" fmla="*/ 178732 h 710368"/>
                <a:gd name="connsiteX74" fmla="*/ 312567 w 638113"/>
                <a:gd name="connsiteY74" fmla="*/ 187851 h 710368"/>
                <a:gd name="connsiteX75" fmla="*/ 300712 w 638113"/>
                <a:gd name="connsiteY75" fmla="*/ 211560 h 710368"/>
                <a:gd name="connsiteX76" fmla="*/ 284298 w 638113"/>
                <a:gd name="connsiteY76" fmla="*/ 217032 h 710368"/>
                <a:gd name="connsiteX77" fmla="*/ 277003 w 638113"/>
                <a:gd name="connsiteY77" fmla="*/ 213384 h 710368"/>
                <a:gd name="connsiteX78" fmla="*/ 273355 w 638113"/>
                <a:gd name="connsiteY78" fmla="*/ 211560 h 710368"/>
                <a:gd name="connsiteX79" fmla="*/ 269708 w 638113"/>
                <a:gd name="connsiteY79" fmla="*/ 196058 h 710368"/>
                <a:gd name="connsiteX80" fmla="*/ 281563 w 638113"/>
                <a:gd name="connsiteY80" fmla="*/ 172349 h 710368"/>
                <a:gd name="connsiteX81" fmla="*/ 292506 w 638113"/>
                <a:gd name="connsiteY81" fmla="*/ 165965 h 710368"/>
                <a:gd name="connsiteX82" fmla="*/ 297977 w 638113"/>
                <a:gd name="connsiteY82" fmla="*/ 166877 h 710368"/>
                <a:gd name="connsiteX83" fmla="*/ 307096 w 638113"/>
                <a:gd name="connsiteY83" fmla="*/ 171437 h 710368"/>
                <a:gd name="connsiteX84" fmla="*/ 313479 w 638113"/>
                <a:gd name="connsiteY84" fmla="*/ 178732 h 710368"/>
                <a:gd name="connsiteX85" fmla="*/ 313479 w 638113"/>
                <a:gd name="connsiteY85" fmla="*/ 178732 h 710368"/>
                <a:gd name="connsiteX86" fmla="*/ 334453 w 638113"/>
                <a:gd name="connsiteY86" fmla="*/ 539843 h 710368"/>
                <a:gd name="connsiteX87" fmla="*/ 346307 w 638113"/>
                <a:gd name="connsiteY87" fmla="*/ 555346 h 710368"/>
                <a:gd name="connsiteX88" fmla="*/ 334453 w 638113"/>
                <a:gd name="connsiteY88" fmla="*/ 558081 h 710368"/>
                <a:gd name="connsiteX89" fmla="*/ 334453 w 638113"/>
                <a:gd name="connsiteY89" fmla="*/ 539843 h 710368"/>
                <a:gd name="connsiteX90" fmla="*/ 295241 w 638113"/>
                <a:gd name="connsiteY90" fmla="*/ 487865 h 710368"/>
                <a:gd name="connsiteX91" fmla="*/ 259677 w 638113"/>
                <a:gd name="connsiteY91" fmla="*/ 487865 h 710368"/>
                <a:gd name="connsiteX92" fmla="*/ 265149 w 638113"/>
                <a:gd name="connsiteY92" fmla="*/ 430416 h 710368"/>
                <a:gd name="connsiteX93" fmla="*/ 266061 w 638113"/>
                <a:gd name="connsiteY93" fmla="*/ 429504 h 710368"/>
                <a:gd name="connsiteX94" fmla="*/ 271532 w 638113"/>
                <a:gd name="connsiteY94" fmla="*/ 425856 h 710368"/>
                <a:gd name="connsiteX95" fmla="*/ 277003 w 638113"/>
                <a:gd name="connsiteY95" fmla="*/ 455037 h 710368"/>
                <a:gd name="connsiteX96" fmla="*/ 284298 w 638113"/>
                <a:gd name="connsiteY96" fmla="*/ 473275 h 710368"/>
                <a:gd name="connsiteX97" fmla="*/ 295241 w 638113"/>
                <a:gd name="connsiteY97" fmla="*/ 487865 h 710368"/>
                <a:gd name="connsiteX98" fmla="*/ 223201 w 638113"/>
                <a:gd name="connsiteY98" fmla="*/ 416737 h 710368"/>
                <a:gd name="connsiteX99" fmla="*/ 230497 w 638113"/>
                <a:gd name="connsiteY99" fmla="*/ 401235 h 710368"/>
                <a:gd name="connsiteX100" fmla="*/ 260589 w 638113"/>
                <a:gd name="connsiteY100" fmla="*/ 365671 h 710368"/>
                <a:gd name="connsiteX101" fmla="*/ 267884 w 638113"/>
                <a:gd name="connsiteY101" fmla="*/ 403971 h 710368"/>
                <a:gd name="connsiteX102" fmla="*/ 256941 w 638113"/>
                <a:gd name="connsiteY102" fmla="*/ 410354 h 710368"/>
                <a:gd name="connsiteX103" fmla="*/ 245087 w 638113"/>
                <a:gd name="connsiteY103" fmla="*/ 427680 h 710368"/>
                <a:gd name="connsiteX104" fmla="*/ 239616 w 638113"/>
                <a:gd name="connsiteY104" fmla="*/ 486953 h 710368"/>
                <a:gd name="connsiteX105" fmla="*/ 232320 w 638113"/>
                <a:gd name="connsiteY105" fmla="*/ 486953 h 710368"/>
                <a:gd name="connsiteX106" fmla="*/ 223201 w 638113"/>
                <a:gd name="connsiteY106" fmla="*/ 416737 h 710368"/>
                <a:gd name="connsiteX107" fmla="*/ 223201 w 638113"/>
                <a:gd name="connsiteY107" fmla="*/ 416737 h 710368"/>
                <a:gd name="connsiteX108" fmla="*/ 377311 w 638113"/>
                <a:gd name="connsiteY108" fmla="*/ 554434 h 710368"/>
                <a:gd name="connsiteX109" fmla="*/ 371840 w 638113"/>
                <a:gd name="connsiteY109" fmla="*/ 554434 h 710368"/>
                <a:gd name="connsiteX110" fmla="*/ 301624 w 638113"/>
                <a:gd name="connsiteY110" fmla="*/ 460508 h 710368"/>
                <a:gd name="connsiteX111" fmla="*/ 297065 w 638113"/>
                <a:gd name="connsiteY111" fmla="*/ 446830 h 710368"/>
                <a:gd name="connsiteX112" fmla="*/ 289769 w 638113"/>
                <a:gd name="connsiteY112" fmla="*/ 406706 h 710368"/>
                <a:gd name="connsiteX113" fmla="*/ 289769 w 638113"/>
                <a:gd name="connsiteY113" fmla="*/ 406706 h 710368"/>
                <a:gd name="connsiteX114" fmla="*/ 280651 w 638113"/>
                <a:gd name="connsiteY114" fmla="*/ 358376 h 710368"/>
                <a:gd name="connsiteX115" fmla="*/ 328981 w 638113"/>
                <a:gd name="connsiteY115" fmla="*/ 378438 h 710368"/>
                <a:gd name="connsiteX116" fmla="*/ 332629 w 638113"/>
                <a:gd name="connsiteY116" fmla="*/ 447742 h 710368"/>
                <a:gd name="connsiteX117" fmla="*/ 335364 w 638113"/>
                <a:gd name="connsiteY117" fmla="*/ 466892 h 710368"/>
                <a:gd name="connsiteX118" fmla="*/ 377311 w 638113"/>
                <a:gd name="connsiteY118" fmla="*/ 554434 h 710368"/>
                <a:gd name="connsiteX119" fmla="*/ 584312 w 638113"/>
                <a:gd name="connsiteY119" fmla="*/ 690307 h 710368"/>
                <a:gd name="connsiteX120" fmla="*/ 469413 w 638113"/>
                <a:gd name="connsiteY120" fmla="*/ 690307 h 710368"/>
                <a:gd name="connsiteX121" fmla="*/ 469413 w 638113"/>
                <a:gd name="connsiteY121" fmla="*/ 652919 h 710368"/>
                <a:gd name="connsiteX122" fmla="*/ 484004 w 638113"/>
                <a:gd name="connsiteY122" fmla="*/ 638329 h 710368"/>
                <a:gd name="connsiteX123" fmla="*/ 568810 w 638113"/>
                <a:gd name="connsiteY123" fmla="*/ 638329 h 710368"/>
                <a:gd name="connsiteX124" fmla="*/ 583400 w 638113"/>
                <a:gd name="connsiteY124" fmla="*/ 652919 h 710368"/>
                <a:gd name="connsiteX125" fmla="*/ 583400 w 638113"/>
                <a:gd name="connsiteY125" fmla="*/ 690307 h 710368"/>
                <a:gd name="connsiteX126" fmla="*/ 448440 w 638113"/>
                <a:gd name="connsiteY126" fmla="*/ 652919 h 710368"/>
                <a:gd name="connsiteX127" fmla="*/ 448440 w 638113"/>
                <a:gd name="connsiteY127" fmla="*/ 690307 h 710368"/>
                <a:gd name="connsiteX128" fmla="*/ 333541 w 638113"/>
                <a:gd name="connsiteY128" fmla="*/ 690307 h 710368"/>
                <a:gd name="connsiteX129" fmla="*/ 333541 w 638113"/>
                <a:gd name="connsiteY129" fmla="*/ 589998 h 710368"/>
                <a:gd name="connsiteX130" fmla="*/ 348131 w 638113"/>
                <a:gd name="connsiteY130" fmla="*/ 575408 h 710368"/>
                <a:gd name="connsiteX131" fmla="*/ 432937 w 638113"/>
                <a:gd name="connsiteY131" fmla="*/ 575408 h 710368"/>
                <a:gd name="connsiteX132" fmla="*/ 447528 w 638113"/>
                <a:gd name="connsiteY132" fmla="*/ 589998 h 710368"/>
                <a:gd name="connsiteX133" fmla="*/ 448440 w 638113"/>
                <a:gd name="connsiteY133" fmla="*/ 652919 h 710368"/>
                <a:gd name="connsiteX134" fmla="*/ 448440 w 638113"/>
                <a:gd name="connsiteY134" fmla="*/ 652919 h 710368"/>
                <a:gd name="connsiteX135" fmla="*/ 62708 w 638113"/>
                <a:gd name="connsiteY135" fmla="*/ 421297 h 710368"/>
                <a:gd name="connsiteX136" fmla="*/ 77298 w 638113"/>
                <a:gd name="connsiteY136" fmla="*/ 406706 h 710368"/>
                <a:gd name="connsiteX137" fmla="*/ 151162 w 638113"/>
                <a:gd name="connsiteY137" fmla="*/ 406706 h 710368"/>
                <a:gd name="connsiteX138" fmla="*/ 151162 w 638113"/>
                <a:gd name="connsiteY138" fmla="*/ 406706 h 710368"/>
                <a:gd name="connsiteX139" fmla="*/ 151162 w 638113"/>
                <a:gd name="connsiteY139" fmla="*/ 406706 h 710368"/>
                <a:gd name="connsiteX140" fmla="*/ 163016 w 638113"/>
                <a:gd name="connsiteY140" fmla="*/ 406706 h 710368"/>
                <a:gd name="connsiteX141" fmla="*/ 177607 w 638113"/>
                <a:gd name="connsiteY141" fmla="*/ 421297 h 710368"/>
                <a:gd name="connsiteX142" fmla="*/ 177607 w 638113"/>
                <a:gd name="connsiteY142" fmla="*/ 575408 h 710368"/>
                <a:gd name="connsiteX143" fmla="*/ 187638 w 638113"/>
                <a:gd name="connsiteY143" fmla="*/ 585438 h 710368"/>
                <a:gd name="connsiteX144" fmla="*/ 197668 w 638113"/>
                <a:gd name="connsiteY144" fmla="*/ 575408 h 710368"/>
                <a:gd name="connsiteX145" fmla="*/ 197668 w 638113"/>
                <a:gd name="connsiteY145" fmla="*/ 523429 h 710368"/>
                <a:gd name="connsiteX146" fmla="*/ 212258 w 638113"/>
                <a:gd name="connsiteY146" fmla="*/ 508839 h 710368"/>
                <a:gd name="connsiteX147" fmla="*/ 297065 w 638113"/>
                <a:gd name="connsiteY147" fmla="*/ 508839 h 710368"/>
                <a:gd name="connsiteX148" fmla="*/ 311655 w 638113"/>
                <a:gd name="connsiteY148" fmla="*/ 523429 h 710368"/>
                <a:gd name="connsiteX149" fmla="*/ 311655 w 638113"/>
                <a:gd name="connsiteY149" fmla="*/ 690307 h 710368"/>
                <a:gd name="connsiteX150" fmla="*/ 196756 w 638113"/>
                <a:gd name="connsiteY150" fmla="*/ 690307 h 710368"/>
                <a:gd name="connsiteX151" fmla="*/ 196756 w 638113"/>
                <a:gd name="connsiteY151" fmla="*/ 627386 h 710368"/>
                <a:gd name="connsiteX152" fmla="*/ 186725 w 638113"/>
                <a:gd name="connsiteY152" fmla="*/ 617355 h 710368"/>
                <a:gd name="connsiteX153" fmla="*/ 176695 w 638113"/>
                <a:gd name="connsiteY153" fmla="*/ 627386 h 710368"/>
                <a:gd name="connsiteX154" fmla="*/ 176695 w 638113"/>
                <a:gd name="connsiteY154" fmla="*/ 690307 h 710368"/>
                <a:gd name="connsiteX155" fmla="*/ 61796 w 638113"/>
                <a:gd name="connsiteY155" fmla="*/ 690307 h 710368"/>
                <a:gd name="connsiteX156" fmla="*/ 61796 w 638113"/>
                <a:gd name="connsiteY156" fmla="*/ 421297 h 710368"/>
                <a:gd name="connsiteX157" fmla="*/ 62708 w 638113"/>
                <a:gd name="connsiteY157" fmla="*/ 421297 h 710368"/>
                <a:gd name="connsiteX158" fmla="*/ 162105 w 638113"/>
                <a:gd name="connsiteY158" fmla="*/ 385733 h 710368"/>
                <a:gd name="connsiteX159" fmla="*/ 162105 w 638113"/>
                <a:gd name="connsiteY159" fmla="*/ 222503 h 710368"/>
                <a:gd name="connsiteX160" fmla="*/ 230497 w 638113"/>
                <a:gd name="connsiteY160" fmla="*/ 264450 h 710368"/>
                <a:gd name="connsiteX161" fmla="*/ 255118 w 638113"/>
                <a:gd name="connsiteY161" fmla="*/ 339226 h 710368"/>
                <a:gd name="connsiteX162" fmla="*/ 214083 w 638113"/>
                <a:gd name="connsiteY162" fmla="*/ 388468 h 710368"/>
                <a:gd name="connsiteX163" fmla="*/ 202228 w 638113"/>
                <a:gd name="connsiteY163" fmla="*/ 419473 h 710368"/>
                <a:gd name="connsiteX164" fmla="*/ 210435 w 638113"/>
                <a:gd name="connsiteY164" fmla="*/ 487865 h 710368"/>
                <a:gd name="connsiteX165" fmla="*/ 198580 w 638113"/>
                <a:gd name="connsiteY165" fmla="*/ 490601 h 710368"/>
                <a:gd name="connsiteX166" fmla="*/ 198580 w 638113"/>
                <a:gd name="connsiteY166" fmla="*/ 421297 h 710368"/>
                <a:gd name="connsiteX167" fmla="*/ 163016 w 638113"/>
                <a:gd name="connsiteY167" fmla="*/ 385733 h 710368"/>
                <a:gd name="connsiteX168" fmla="*/ 162105 w 638113"/>
                <a:gd name="connsiteY168" fmla="*/ 385733 h 710368"/>
                <a:gd name="connsiteX169" fmla="*/ 141131 w 638113"/>
                <a:gd name="connsiteY169" fmla="*/ 100309 h 710368"/>
                <a:gd name="connsiteX170" fmla="*/ 30791 w 638113"/>
                <a:gd name="connsiteY170" fmla="*/ 100309 h 710368"/>
                <a:gd name="connsiteX171" fmla="*/ 54501 w 638113"/>
                <a:gd name="connsiteY171" fmla="*/ 79335 h 710368"/>
                <a:gd name="connsiteX172" fmla="*/ 59972 w 638113"/>
                <a:gd name="connsiteY172" fmla="*/ 68392 h 710368"/>
                <a:gd name="connsiteX173" fmla="*/ 54501 w 638113"/>
                <a:gd name="connsiteY173" fmla="*/ 57450 h 710368"/>
                <a:gd name="connsiteX174" fmla="*/ 30791 w 638113"/>
                <a:gd name="connsiteY174" fmla="*/ 36476 h 710368"/>
                <a:gd name="connsiteX175" fmla="*/ 141131 w 638113"/>
                <a:gd name="connsiteY175" fmla="*/ 36476 h 710368"/>
                <a:gd name="connsiteX176" fmla="*/ 141131 w 638113"/>
                <a:gd name="connsiteY176" fmla="*/ 100309 h 710368"/>
                <a:gd name="connsiteX177" fmla="*/ 141131 w 638113"/>
                <a:gd name="connsiteY177" fmla="*/ 100309 h 71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38113" h="710368">
                  <a:moveTo>
                    <a:pt x="5259" y="94837"/>
                  </a:moveTo>
                  <a:cubicBezTo>
                    <a:pt x="699" y="99397"/>
                    <a:pt x="-1125" y="105780"/>
                    <a:pt x="699" y="111252"/>
                  </a:cubicBezTo>
                  <a:cubicBezTo>
                    <a:pt x="2523" y="116723"/>
                    <a:pt x="7994" y="121282"/>
                    <a:pt x="14377" y="121282"/>
                  </a:cubicBezTo>
                  <a:lnTo>
                    <a:pt x="140219" y="121282"/>
                  </a:lnTo>
                  <a:lnTo>
                    <a:pt x="140219" y="140432"/>
                  </a:lnTo>
                  <a:cubicBezTo>
                    <a:pt x="138395" y="140432"/>
                    <a:pt x="137483" y="140432"/>
                    <a:pt x="135660" y="141344"/>
                  </a:cubicBezTo>
                  <a:cubicBezTo>
                    <a:pt x="132924" y="142256"/>
                    <a:pt x="130188" y="144992"/>
                    <a:pt x="129276" y="147727"/>
                  </a:cubicBezTo>
                  <a:cubicBezTo>
                    <a:pt x="123804" y="166877"/>
                    <a:pt x="128364" y="187851"/>
                    <a:pt x="139307" y="203353"/>
                  </a:cubicBezTo>
                  <a:lnTo>
                    <a:pt x="139307" y="385733"/>
                  </a:lnTo>
                  <a:lnTo>
                    <a:pt x="76386" y="385733"/>
                  </a:lnTo>
                  <a:cubicBezTo>
                    <a:pt x="56324" y="385733"/>
                    <a:pt x="40822" y="402147"/>
                    <a:pt x="40822" y="421297"/>
                  </a:cubicBezTo>
                  <a:lnTo>
                    <a:pt x="40822" y="690307"/>
                  </a:lnTo>
                  <a:lnTo>
                    <a:pt x="13465" y="690307"/>
                  </a:lnTo>
                  <a:cubicBezTo>
                    <a:pt x="7994" y="690307"/>
                    <a:pt x="3434" y="694866"/>
                    <a:pt x="3434" y="700338"/>
                  </a:cubicBezTo>
                  <a:cubicBezTo>
                    <a:pt x="3434" y="705809"/>
                    <a:pt x="7994" y="710368"/>
                    <a:pt x="13465" y="710368"/>
                  </a:cubicBezTo>
                  <a:lnTo>
                    <a:pt x="628082" y="710368"/>
                  </a:lnTo>
                  <a:cubicBezTo>
                    <a:pt x="633554" y="710368"/>
                    <a:pt x="638113" y="705809"/>
                    <a:pt x="638113" y="700338"/>
                  </a:cubicBezTo>
                  <a:cubicBezTo>
                    <a:pt x="638113" y="694866"/>
                    <a:pt x="633554" y="690307"/>
                    <a:pt x="628082" y="690307"/>
                  </a:cubicBezTo>
                  <a:lnTo>
                    <a:pt x="603462" y="690307"/>
                  </a:lnTo>
                  <a:lnTo>
                    <a:pt x="603462" y="652919"/>
                  </a:lnTo>
                  <a:cubicBezTo>
                    <a:pt x="603462" y="632857"/>
                    <a:pt x="587047" y="617355"/>
                    <a:pt x="567898" y="617355"/>
                  </a:cubicBezTo>
                  <a:lnTo>
                    <a:pt x="483091" y="617355"/>
                  </a:lnTo>
                  <a:cubicBezTo>
                    <a:pt x="477620" y="617355"/>
                    <a:pt x="473061" y="618267"/>
                    <a:pt x="468501" y="621002"/>
                  </a:cubicBezTo>
                  <a:lnTo>
                    <a:pt x="468501" y="590910"/>
                  </a:lnTo>
                  <a:cubicBezTo>
                    <a:pt x="468501" y="570848"/>
                    <a:pt x="452087" y="555346"/>
                    <a:pt x="432937" y="555346"/>
                  </a:cubicBezTo>
                  <a:lnTo>
                    <a:pt x="399197" y="555346"/>
                  </a:lnTo>
                  <a:lnTo>
                    <a:pt x="352690" y="458685"/>
                  </a:lnTo>
                  <a:cubicBezTo>
                    <a:pt x="351778" y="455949"/>
                    <a:pt x="351778" y="450478"/>
                    <a:pt x="351778" y="447742"/>
                  </a:cubicBezTo>
                  <a:lnTo>
                    <a:pt x="347219" y="371142"/>
                  </a:lnTo>
                  <a:cubicBezTo>
                    <a:pt x="347219" y="370231"/>
                    <a:pt x="347219" y="369319"/>
                    <a:pt x="347219" y="369319"/>
                  </a:cubicBezTo>
                  <a:lnTo>
                    <a:pt x="331716" y="312781"/>
                  </a:lnTo>
                  <a:cubicBezTo>
                    <a:pt x="329893" y="307310"/>
                    <a:pt x="324422" y="303662"/>
                    <a:pt x="318950" y="305486"/>
                  </a:cubicBezTo>
                  <a:cubicBezTo>
                    <a:pt x="313479" y="307310"/>
                    <a:pt x="309831" y="312781"/>
                    <a:pt x="311655" y="318252"/>
                  </a:cubicBezTo>
                  <a:lnTo>
                    <a:pt x="321686" y="353816"/>
                  </a:lnTo>
                  <a:lnTo>
                    <a:pt x="287034" y="339226"/>
                  </a:lnTo>
                  <a:lnTo>
                    <a:pt x="274267" y="333755"/>
                  </a:lnTo>
                  <a:lnTo>
                    <a:pt x="256941" y="280865"/>
                  </a:lnTo>
                  <a:cubicBezTo>
                    <a:pt x="261501" y="283600"/>
                    <a:pt x="267884" y="281776"/>
                    <a:pt x="270620" y="277217"/>
                  </a:cubicBezTo>
                  <a:cubicBezTo>
                    <a:pt x="273355" y="272658"/>
                    <a:pt x="272444" y="266274"/>
                    <a:pt x="266972" y="262627"/>
                  </a:cubicBezTo>
                  <a:lnTo>
                    <a:pt x="244175" y="248948"/>
                  </a:lnTo>
                  <a:cubicBezTo>
                    <a:pt x="244175" y="248948"/>
                    <a:pt x="244175" y="248948"/>
                    <a:pt x="244175" y="248948"/>
                  </a:cubicBezTo>
                  <a:lnTo>
                    <a:pt x="170311" y="204265"/>
                  </a:lnTo>
                  <a:cubicBezTo>
                    <a:pt x="157545" y="196970"/>
                    <a:pt x="150250" y="183291"/>
                    <a:pt x="149337" y="168701"/>
                  </a:cubicBezTo>
                  <a:lnTo>
                    <a:pt x="263324" y="230710"/>
                  </a:lnTo>
                  <a:cubicBezTo>
                    <a:pt x="264236" y="230710"/>
                    <a:pt x="264236" y="231622"/>
                    <a:pt x="265149" y="231622"/>
                  </a:cubicBezTo>
                  <a:lnTo>
                    <a:pt x="266972" y="232534"/>
                  </a:lnTo>
                  <a:lnTo>
                    <a:pt x="283386" y="241653"/>
                  </a:lnTo>
                  <a:cubicBezTo>
                    <a:pt x="292506" y="246212"/>
                    <a:pt x="295241" y="255331"/>
                    <a:pt x="299800" y="270834"/>
                  </a:cubicBezTo>
                  <a:lnTo>
                    <a:pt x="301624" y="279041"/>
                  </a:lnTo>
                  <a:cubicBezTo>
                    <a:pt x="302536" y="283600"/>
                    <a:pt x="307096" y="286336"/>
                    <a:pt x="311655" y="286336"/>
                  </a:cubicBezTo>
                  <a:cubicBezTo>
                    <a:pt x="312567" y="286336"/>
                    <a:pt x="313479" y="286336"/>
                    <a:pt x="314391" y="286336"/>
                  </a:cubicBezTo>
                  <a:cubicBezTo>
                    <a:pt x="319862" y="284512"/>
                    <a:pt x="323510" y="279041"/>
                    <a:pt x="321686" y="273569"/>
                  </a:cubicBezTo>
                  <a:lnTo>
                    <a:pt x="319862" y="265362"/>
                  </a:lnTo>
                  <a:cubicBezTo>
                    <a:pt x="317127" y="254420"/>
                    <a:pt x="313479" y="243477"/>
                    <a:pt x="307096" y="235270"/>
                  </a:cubicBezTo>
                  <a:cubicBezTo>
                    <a:pt x="311655" y="232534"/>
                    <a:pt x="316214" y="227975"/>
                    <a:pt x="318950" y="222503"/>
                  </a:cubicBezTo>
                  <a:lnTo>
                    <a:pt x="330805" y="198794"/>
                  </a:lnTo>
                  <a:cubicBezTo>
                    <a:pt x="334453" y="190587"/>
                    <a:pt x="335364" y="182380"/>
                    <a:pt x="332629" y="173261"/>
                  </a:cubicBezTo>
                  <a:cubicBezTo>
                    <a:pt x="329893" y="165054"/>
                    <a:pt x="324422" y="157758"/>
                    <a:pt x="316214" y="154111"/>
                  </a:cubicBezTo>
                  <a:lnTo>
                    <a:pt x="307096" y="149551"/>
                  </a:lnTo>
                  <a:cubicBezTo>
                    <a:pt x="290681" y="141344"/>
                    <a:pt x="270620" y="147727"/>
                    <a:pt x="262413" y="164142"/>
                  </a:cubicBezTo>
                  <a:lnTo>
                    <a:pt x="250558" y="187851"/>
                  </a:lnTo>
                  <a:cubicBezTo>
                    <a:pt x="248734" y="191499"/>
                    <a:pt x="247822" y="195146"/>
                    <a:pt x="246911" y="198794"/>
                  </a:cubicBezTo>
                  <a:lnTo>
                    <a:pt x="161193" y="152287"/>
                  </a:lnTo>
                  <a:lnTo>
                    <a:pt x="161193" y="10031"/>
                  </a:lnTo>
                  <a:cubicBezTo>
                    <a:pt x="161193" y="4560"/>
                    <a:pt x="156633" y="0"/>
                    <a:pt x="151162" y="0"/>
                  </a:cubicBezTo>
                  <a:cubicBezTo>
                    <a:pt x="145690" y="0"/>
                    <a:pt x="141131" y="4560"/>
                    <a:pt x="141131" y="10031"/>
                  </a:cubicBezTo>
                  <a:lnTo>
                    <a:pt x="141131" y="15502"/>
                  </a:lnTo>
                  <a:lnTo>
                    <a:pt x="15289" y="15502"/>
                  </a:lnTo>
                  <a:cubicBezTo>
                    <a:pt x="8906" y="15502"/>
                    <a:pt x="3434" y="19150"/>
                    <a:pt x="1611" y="25533"/>
                  </a:cubicBezTo>
                  <a:cubicBezTo>
                    <a:pt x="-213" y="31005"/>
                    <a:pt x="699" y="38300"/>
                    <a:pt x="6170" y="41947"/>
                  </a:cubicBezTo>
                  <a:lnTo>
                    <a:pt x="36263" y="68392"/>
                  </a:lnTo>
                  <a:lnTo>
                    <a:pt x="5259" y="94837"/>
                  </a:lnTo>
                  <a:lnTo>
                    <a:pt x="5259" y="94837"/>
                  </a:lnTo>
                  <a:close/>
                  <a:moveTo>
                    <a:pt x="313479" y="178732"/>
                  </a:moveTo>
                  <a:cubicBezTo>
                    <a:pt x="314391" y="181468"/>
                    <a:pt x="314391" y="185115"/>
                    <a:pt x="312567" y="187851"/>
                  </a:cubicBezTo>
                  <a:lnTo>
                    <a:pt x="300712" y="211560"/>
                  </a:lnTo>
                  <a:cubicBezTo>
                    <a:pt x="297977" y="217944"/>
                    <a:pt x="290681" y="219767"/>
                    <a:pt x="284298" y="217032"/>
                  </a:cubicBezTo>
                  <a:lnTo>
                    <a:pt x="277003" y="213384"/>
                  </a:lnTo>
                  <a:lnTo>
                    <a:pt x="273355" y="211560"/>
                  </a:lnTo>
                  <a:cubicBezTo>
                    <a:pt x="268796" y="207913"/>
                    <a:pt x="266972" y="201529"/>
                    <a:pt x="269708" y="196058"/>
                  </a:cubicBezTo>
                  <a:lnTo>
                    <a:pt x="281563" y="172349"/>
                  </a:lnTo>
                  <a:cubicBezTo>
                    <a:pt x="283386" y="167789"/>
                    <a:pt x="287946" y="165965"/>
                    <a:pt x="292506" y="165965"/>
                  </a:cubicBezTo>
                  <a:cubicBezTo>
                    <a:pt x="294329" y="165965"/>
                    <a:pt x="296153" y="165965"/>
                    <a:pt x="297977" y="166877"/>
                  </a:cubicBezTo>
                  <a:lnTo>
                    <a:pt x="307096" y="171437"/>
                  </a:lnTo>
                  <a:cubicBezTo>
                    <a:pt x="309831" y="173261"/>
                    <a:pt x="312567" y="175996"/>
                    <a:pt x="313479" y="178732"/>
                  </a:cubicBezTo>
                  <a:lnTo>
                    <a:pt x="313479" y="178732"/>
                  </a:lnTo>
                  <a:close/>
                  <a:moveTo>
                    <a:pt x="334453" y="539843"/>
                  </a:moveTo>
                  <a:lnTo>
                    <a:pt x="346307" y="555346"/>
                  </a:lnTo>
                  <a:cubicBezTo>
                    <a:pt x="342659" y="555346"/>
                    <a:pt x="338100" y="557170"/>
                    <a:pt x="334453" y="558081"/>
                  </a:cubicBezTo>
                  <a:lnTo>
                    <a:pt x="334453" y="539843"/>
                  </a:lnTo>
                  <a:close/>
                  <a:moveTo>
                    <a:pt x="295241" y="487865"/>
                  </a:moveTo>
                  <a:lnTo>
                    <a:pt x="259677" y="487865"/>
                  </a:lnTo>
                  <a:lnTo>
                    <a:pt x="265149" y="430416"/>
                  </a:lnTo>
                  <a:cubicBezTo>
                    <a:pt x="265149" y="430416"/>
                    <a:pt x="265149" y="429504"/>
                    <a:pt x="266061" y="429504"/>
                  </a:cubicBezTo>
                  <a:cubicBezTo>
                    <a:pt x="266972" y="429504"/>
                    <a:pt x="271532" y="425856"/>
                    <a:pt x="271532" y="425856"/>
                  </a:cubicBezTo>
                  <a:cubicBezTo>
                    <a:pt x="271532" y="425856"/>
                    <a:pt x="277003" y="454125"/>
                    <a:pt x="277003" y="455037"/>
                  </a:cubicBezTo>
                  <a:cubicBezTo>
                    <a:pt x="277915" y="460508"/>
                    <a:pt x="279738" y="467804"/>
                    <a:pt x="284298" y="473275"/>
                  </a:cubicBezTo>
                  <a:lnTo>
                    <a:pt x="295241" y="487865"/>
                  </a:lnTo>
                  <a:close/>
                  <a:moveTo>
                    <a:pt x="223201" y="416737"/>
                  </a:moveTo>
                  <a:cubicBezTo>
                    <a:pt x="222289" y="412178"/>
                    <a:pt x="225025" y="409442"/>
                    <a:pt x="230497" y="401235"/>
                  </a:cubicBezTo>
                  <a:cubicBezTo>
                    <a:pt x="231408" y="400323"/>
                    <a:pt x="260589" y="365671"/>
                    <a:pt x="260589" y="365671"/>
                  </a:cubicBezTo>
                  <a:lnTo>
                    <a:pt x="267884" y="403971"/>
                  </a:lnTo>
                  <a:lnTo>
                    <a:pt x="256941" y="410354"/>
                  </a:lnTo>
                  <a:cubicBezTo>
                    <a:pt x="249646" y="414002"/>
                    <a:pt x="245087" y="420385"/>
                    <a:pt x="245087" y="427680"/>
                  </a:cubicBezTo>
                  <a:lnTo>
                    <a:pt x="239616" y="486953"/>
                  </a:lnTo>
                  <a:lnTo>
                    <a:pt x="232320" y="486953"/>
                  </a:lnTo>
                  <a:lnTo>
                    <a:pt x="223201" y="416737"/>
                  </a:lnTo>
                  <a:lnTo>
                    <a:pt x="223201" y="416737"/>
                  </a:lnTo>
                  <a:close/>
                  <a:moveTo>
                    <a:pt x="377311" y="554434"/>
                  </a:moveTo>
                  <a:lnTo>
                    <a:pt x="371840" y="554434"/>
                  </a:lnTo>
                  <a:lnTo>
                    <a:pt x="301624" y="460508"/>
                  </a:lnTo>
                  <a:cubicBezTo>
                    <a:pt x="298889" y="456861"/>
                    <a:pt x="297977" y="450478"/>
                    <a:pt x="297065" y="446830"/>
                  </a:cubicBezTo>
                  <a:lnTo>
                    <a:pt x="289769" y="406706"/>
                  </a:lnTo>
                  <a:cubicBezTo>
                    <a:pt x="289769" y="406706"/>
                    <a:pt x="289769" y="406706"/>
                    <a:pt x="289769" y="406706"/>
                  </a:cubicBezTo>
                  <a:lnTo>
                    <a:pt x="280651" y="358376"/>
                  </a:lnTo>
                  <a:lnTo>
                    <a:pt x="328981" y="378438"/>
                  </a:lnTo>
                  <a:lnTo>
                    <a:pt x="332629" y="447742"/>
                  </a:lnTo>
                  <a:cubicBezTo>
                    <a:pt x="332629" y="454125"/>
                    <a:pt x="333541" y="460508"/>
                    <a:pt x="335364" y="466892"/>
                  </a:cubicBezTo>
                  <a:lnTo>
                    <a:pt x="377311" y="554434"/>
                  </a:lnTo>
                  <a:close/>
                  <a:moveTo>
                    <a:pt x="584312" y="690307"/>
                  </a:moveTo>
                  <a:lnTo>
                    <a:pt x="469413" y="690307"/>
                  </a:lnTo>
                  <a:lnTo>
                    <a:pt x="469413" y="652919"/>
                  </a:lnTo>
                  <a:cubicBezTo>
                    <a:pt x="469413" y="644712"/>
                    <a:pt x="475796" y="638329"/>
                    <a:pt x="484004" y="638329"/>
                  </a:cubicBezTo>
                  <a:lnTo>
                    <a:pt x="568810" y="638329"/>
                  </a:lnTo>
                  <a:cubicBezTo>
                    <a:pt x="577017" y="638329"/>
                    <a:pt x="583400" y="644712"/>
                    <a:pt x="583400" y="652919"/>
                  </a:cubicBezTo>
                  <a:lnTo>
                    <a:pt x="583400" y="690307"/>
                  </a:lnTo>
                  <a:close/>
                  <a:moveTo>
                    <a:pt x="448440" y="652919"/>
                  </a:moveTo>
                  <a:lnTo>
                    <a:pt x="448440" y="690307"/>
                  </a:lnTo>
                  <a:lnTo>
                    <a:pt x="333541" y="690307"/>
                  </a:lnTo>
                  <a:lnTo>
                    <a:pt x="333541" y="589998"/>
                  </a:lnTo>
                  <a:cubicBezTo>
                    <a:pt x="333541" y="581791"/>
                    <a:pt x="339924" y="575408"/>
                    <a:pt x="348131" y="575408"/>
                  </a:cubicBezTo>
                  <a:lnTo>
                    <a:pt x="432937" y="575408"/>
                  </a:lnTo>
                  <a:cubicBezTo>
                    <a:pt x="441144" y="575408"/>
                    <a:pt x="447528" y="581791"/>
                    <a:pt x="447528" y="589998"/>
                  </a:cubicBezTo>
                  <a:lnTo>
                    <a:pt x="448440" y="652919"/>
                  </a:lnTo>
                  <a:lnTo>
                    <a:pt x="448440" y="652919"/>
                  </a:lnTo>
                  <a:close/>
                  <a:moveTo>
                    <a:pt x="62708" y="421297"/>
                  </a:moveTo>
                  <a:cubicBezTo>
                    <a:pt x="62708" y="413090"/>
                    <a:pt x="69091" y="406706"/>
                    <a:pt x="77298" y="406706"/>
                  </a:cubicBezTo>
                  <a:lnTo>
                    <a:pt x="151162" y="406706"/>
                  </a:lnTo>
                  <a:cubicBezTo>
                    <a:pt x="151162" y="406706"/>
                    <a:pt x="151162" y="406706"/>
                    <a:pt x="151162" y="406706"/>
                  </a:cubicBezTo>
                  <a:cubicBezTo>
                    <a:pt x="151162" y="406706"/>
                    <a:pt x="151162" y="406706"/>
                    <a:pt x="151162" y="406706"/>
                  </a:cubicBezTo>
                  <a:lnTo>
                    <a:pt x="163016" y="406706"/>
                  </a:lnTo>
                  <a:cubicBezTo>
                    <a:pt x="171223" y="406706"/>
                    <a:pt x="177607" y="413090"/>
                    <a:pt x="177607" y="421297"/>
                  </a:cubicBezTo>
                  <a:lnTo>
                    <a:pt x="177607" y="575408"/>
                  </a:lnTo>
                  <a:cubicBezTo>
                    <a:pt x="177607" y="580879"/>
                    <a:pt x="182166" y="585438"/>
                    <a:pt x="187638" y="585438"/>
                  </a:cubicBezTo>
                  <a:cubicBezTo>
                    <a:pt x="193109" y="585438"/>
                    <a:pt x="197668" y="580879"/>
                    <a:pt x="197668" y="575408"/>
                  </a:cubicBezTo>
                  <a:lnTo>
                    <a:pt x="197668" y="523429"/>
                  </a:lnTo>
                  <a:cubicBezTo>
                    <a:pt x="197668" y="515222"/>
                    <a:pt x="204052" y="508839"/>
                    <a:pt x="212258" y="508839"/>
                  </a:cubicBezTo>
                  <a:lnTo>
                    <a:pt x="297065" y="508839"/>
                  </a:lnTo>
                  <a:cubicBezTo>
                    <a:pt x="305272" y="508839"/>
                    <a:pt x="311655" y="515222"/>
                    <a:pt x="311655" y="523429"/>
                  </a:cubicBezTo>
                  <a:lnTo>
                    <a:pt x="311655" y="690307"/>
                  </a:lnTo>
                  <a:lnTo>
                    <a:pt x="196756" y="690307"/>
                  </a:lnTo>
                  <a:lnTo>
                    <a:pt x="196756" y="627386"/>
                  </a:lnTo>
                  <a:cubicBezTo>
                    <a:pt x="196756" y="621914"/>
                    <a:pt x="192197" y="617355"/>
                    <a:pt x="186725" y="617355"/>
                  </a:cubicBezTo>
                  <a:cubicBezTo>
                    <a:pt x="181254" y="617355"/>
                    <a:pt x="176695" y="621914"/>
                    <a:pt x="176695" y="627386"/>
                  </a:cubicBezTo>
                  <a:lnTo>
                    <a:pt x="176695" y="690307"/>
                  </a:lnTo>
                  <a:lnTo>
                    <a:pt x="61796" y="690307"/>
                  </a:lnTo>
                  <a:lnTo>
                    <a:pt x="61796" y="421297"/>
                  </a:lnTo>
                  <a:lnTo>
                    <a:pt x="62708" y="421297"/>
                  </a:lnTo>
                  <a:close/>
                  <a:moveTo>
                    <a:pt x="162105" y="385733"/>
                  </a:moveTo>
                  <a:lnTo>
                    <a:pt x="162105" y="222503"/>
                  </a:lnTo>
                  <a:lnTo>
                    <a:pt x="230497" y="264450"/>
                  </a:lnTo>
                  <a:lnTo>
                    <a:pt x="255118" y="339226"/>
                  </a:lnTo>
                  <a:cubicBezTo>
                    <a:pt x="255118" y="339226"/>
                    <a:pt x="214994" y="387557"/>
                    <a:pt x="214083" y="388468"/>
                  </a:cubicBezTo>
                  <a:cubicBezTo>
                    <a:pt x="207699" y="396676"/>
                    <a:pt x="200404" y="405795"/>
                    <a:pt x="202228" y="419473"/>
                  </a:cubicBezTo>
                  <a:lnTo>
                    <a:pt x="210435" y="487865"/>
                  </a:lnTo>
                  <a:cubicBezTo>
                    <a:pt x="205875" y="487865"/>
                    <a:pt x="202228" y="489689"/>
                    <a:pt x="198580" y="490601"/>
                  </a:cubicBezTo>
                  <a:lnTo>
                    <a:pt x="198580" y="421297"/>
                  </a:lnTo>
                  <a:cubicBezTo>
                    <a:pt x="198580" y="401235"/>
                    <a:pt x="182166" y="385733"/>
                    <a:pt x="163016" y="385733"/>
                  </a:cubicBezTo>
                  <a:lnTo>
                    <a:pt x="162105" y="385733"/>
                  </a:lnTo>
                  <a:close/>
                  <a:moveTo>
                    <a:pt x="141131" y="100309"/>
                  </a:moveTo>
                  <a:lnTo>
                    <a:pt x="30791" y="100309"/>
                  </a:lnTo>
                  <a:lnTo>
                    <a:pt x="54501" y="79335"/>
                  </a:lnTo>
                  <a:cubicBezTo>
                    <a:pt x="58148" y="76599"/>
                    <a:pt x="59972" y="72040"/>
                    <a:pt x="59972" y="68392"/>
                  </a:cubicBezTo>
                  <a:cubicBezTo>
                    <a:pt x="59972" y="63833"/>
                    <a:pt x="58148" y="60185"/>
                    <a:pt x="54501" y="57450"/>
                  </a:cubicBezTo>
                  <a:lnTo>
                    <a:pt x="30791" y="36476"/>
                  </a:lnTo>
                  <a:lnTo>
                    <a:pt x="141131" y="36476"/>
                  </a:lnTo>
                  <a:lnTo>
                    <a:pt x="141131" y="100309"/>
                  </a:lnTo>
                  <a:lnTo>
                    <a:pt x="141131" y="100309"/>
                  </a:lnTo>
                  <a:close/>
                </a:path>
              </a:pathLst>
            </a:custGeom>
            <a:solidFill>
              <a:schemeClr val="tx1">
                <a:lumMod val="95000"/>
                <a:lumOff val="5000"/>
              </a:schemeClr>
            </a:solidFill>
            <a:ln w="91137" cap="flat">
              <a:noFill/>
              <a:prstDash val="solid"/>
              <a:miter/>
            </a:ln>
          </p:spPr>
          <p:txBody>
            <a:bodyPr rtlCol="0" anchor="ctr"/>
            <a:lstStyle/>
            <a:p>
              <a:endParaRPr lang="id-ID"/>
            </a:p>
          </p:txBody>
        </p:sp>
      </p:grpSp>
      <p:grpSp>
        <p:nvGrpSpPr>
          <p:cNvPr id="19" name="Group 18">
            <a:extLst>
              <a:ext uri="{FF2B5EF4-FFF2-40B4-BE49-F238E27FC236}">
                <a16:creationId xmlns:a16="http://schemas.microsoft.com/office/drawing/2014/main" id="{7E1C5991-D9E2-4371-9F47-E5B4D2229BA3}"/>
              </a:ext>
            </a:extLst>
          </p:cNvPr>
          <p:cNvGrpSpPr/>
          <p:nvPr/>
        </p:nvGrpSpPr>
        <p:grpSpPr>
          <a:xfrm>
            <a:off x="5298725" y="2159697"/>
            <a:ext cx="1629395" cy="1631516"/>
            <a:chOff x="6535503" y="4310393"/>
            <a:chExt cx="1608462" cy="1608462"/>
          </a:xfrm>
        </p:grpSpPr>
        <p:sp>
          <p:nvSpPr>
            <p:cNvPr id="221" name="Oval 220">
              <a:extLst>
                <a:ext uri="{FF2B5EF4-FFF2-40B4-BE49-F238E27FC236}">
                  <a16:creationId xmlns:a16="http://schemas.microsoft.com/office/drawing/2014/main" id="{96DF3515-9DE7-4572-B791-2A499101EA75}"/>
                </a:ext>
              </a:extLst>
            </p:cNvPr>
            <p:cNvSpPr/>
            <p:nvPr/>
          </p:nvSpPr>
          <p:spPr>
            <a:xfrm>
              <a:off x="6535503"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a:extLst>
                <a:ext uri="{FF2B5EF4-FFF2-40B4-BE49-F238E27FC236}">
                  <a16:creationId xmlns:a16="http://schemas.microsoft.com/office/drawing/2014/main" id="{0D3279B4-89B6-4238-B18A-4CD1776EAD9E}"/>
                </a:ext>
              </a:extLst>
            </p:cNvPr>
            <p:cNvGrpSpPr/>
            <p:nvPr/>
          </p:nvGrpSpPr>
          <p:grpSpPr>
            <a:xfrm>
              <a:off x="6929625" y="4710818"/>
              <a:ext cx="805054" cy="748572"/>
              <a:chOff x="7024581" y="4766140"/>
              <a:chExt cx="605001" cy="562556"/>
            </a:xfrm>
          </p:grpSpPr>
          <p:sp>
            <p:nvSpPr>
              <p:cNvPr id="226" name="Freeform: Shape 225">
                <a:extLst>
                  <a:ext uri="{FF2B5EF4-FFF2-40B4-BE49-F238E27FC236}">
                    <a16:creationId xmlns:a16="http://schemas.microsoft.com/office/drawing/2014/main" id="{B6E4769A-377A-4CE6-918D-F0823E5EFFA4}"/>
                  </a:ext>
                </a:extLst>
              </p:cNvPr>
              <p:cNvSpPr/>
              <p:nvPr/>
            </p:nvSpPr>
            <p:spPr>
              <a:xfrm>
                <a:off x="7024581" y="4849922"/>
                <a:ext cx="605001" cy="478774"/>
              </a:xfrm>
              <a:custGeom>
                <a:avLst/>
                <a:gdLst>
                  <a:gd name="connsiteX0" fmla="*/ 693224 w 695808"/>
                  <a:gd name="connsiteY0" fmla="*/ 156695 h 550634"/>
                  <a:gd name="connsiteX1" fmla="*/ 576501 w 695808"/>
                  <a:gd name="connsiteY1" fmla="*/ 5320 h 550634"/>
                  <a:gd name="connsiteX2" fmla="*/ 558263 w 695808"/>
                  <a:gd name="connsiteY2" fmla="*/ 2584 h 550634"/>
                  <a:gd name="connsiteX3" fmla="*/ 483488 w 695808"/>
                  <a:gd name="connsiteY3" fmla="*/ 50003 h 550634"/>
                  <a:gd name="connsiteX4" fmla="*/ 385004 w 695808"/>
                  <a:gd name="connsiteY4" fmla="*/ 50003 h 550634"/>
                  <a:gd name="connsiteX5" fmla="*/ 381356 w 695808"/>
                  <a:gd name="connsiteY5" fmla="*/ 50915 h 550634"/>
                  <a:gd name="connsiteX6" fmla="*/ 305669 w 695808"/>
                  <a:gd name="connsiteY6" fmla="*/ 72800 h 550634"/>
                  <a:gd name="connsiteX7" fmla="*/ 226334 w 695808"/>
                  <a:gd name="connsiteY7" fmla="*/ 50915 h 550634"/>
                  <a:gd name="connsiteX8" fmla="*/ 149734 w 695808"/>
                  <a:gd name="connsiteY8" fmla="*/ 2584 h 550634"/>
                  <a:gd name="connsiteX9" fmla="*/ 131497 w 695808"/>
                  <a:gd name="connsiteY9" fmla="*/ 5320 h 550634"/>
                  <a:gd name="connsiteX10" fmla="*/ 2919 w 695808"/>
                  <a:gd name="connsiteY10" fmla="*/ 164902 h 550634"/>
                  <a:gd name="connsiteX11" fmla="*/ 4743 w 695808"/>
                  <a:gd name="connsiteY11" fmla="*/ 184052 h 550634"/>
                  <a:gd name="connsiteX12" fmla="*/ 72223 w 695808"/>
                  <a:gd name="connsiteY12" fmla="*/ 242413 h 550634"/>
                  <a:gd name="connsiteX13" fmla="*/ 132409 w 695808"/>
                  <a:gd name="connsiteY13" fmla="*/ 324484 h 550634"/>
                  <a:gd name="connsiteX14" fmla="*/ 133320 w 695808"/>
                  <a:gd name="connsiteY14" fmla="*/ 391965 h 550634"/>
                  <a:gd name="connsiteX15" fmla="*/ 162501 w 695808"/>
                  <a:gd name="connsiteY15" fmla="*/ 405643 h 550634"/>
                  <a:gd name="connsiteX16" fmla="*/ 161589 w 695808"/>
                  <a:gd name="connsiteY16" fmla="*/ 412938 h 550634"/>
                  <a:gd name="connsiteX17" fmla="*/ 175268 w 695808"/>
                  <a:gd name="connsiteY17" fmla="*/ 446678 h 550634"/>
                  <a:gd name="connsiteX18" fmla="*/ 209008 w 695808"/>
                  <a:gd name="connsiteY18" fmla="*/ 460357 h 550634"/>
                  <a:gd name="connsiteX19" fmla="*/ 209919 w 695808"/>
                  <a:gd name="connsiteY19" fmla="*/ 460357 h 550634"/>
                  <a:gd name="connsiteX20" fmla="*/ 209919 w 695808"/>
                  <a:gd name="connsiteY20" fmla="*/ 461269 h 550634"/>
                  <a:gd name="connsiteX21" fmla="*/ 223598 w 695808"/>
                  <a:gd name="connsiteY21" fmla="*/ 495009 h 550634"/>
                  <a:gd name="connsiteX22" fmla="*/ 257338 w 695808"/>
                  <a:gd name="connsiteY22" fmla="*/ 508687 h 550634"/>
                  <a:gd name="connsiteX23" fmla="*/ 264633 w 695808"/>
                  <a:gd name="connsiteY23" fmla="*/ 507776 h 550634"/>
                  <a:gd name="connsiteX24" fmla="*/ 278312 w 695808"/>
                  <a:gd name="connsiteY24" fmla="*/ 536956 h 550634"/>
                  <a:gd name="connsiteX25" fmla="*/ 312052 w 695808"/>
                  <a:gd name="connsiteY25" fmla="*/ 550635 h 550634"/>
                  <a:gd name="connsiteX26" fmla="*/ 345792 w 695808"/>
                  <a:gd name="connsiteY26" fmla="*/ 536956 h 550634"/>
                  <a:gd name="connsiteX27" fmla="*/ 353087 w 695808"/>
                  <a:gd name="connsiteY27" fmla="*/ 529661 h 550634"/>
                  <a:gd name="connsiteX28" fmla="*/ 355823 w 695808"/>
                  <a:gd name="connsiteY28" fmla="*/ 532397 h 550634"/>
                  <a:gd name="connsiteX29" fmla="*/ 389563 w 695808"/>
                  <a:gd name="connsiteY29" fmla="*/ 546075 h 550634"/>
                  <a:gd name="connsiteX30" fmla="*/ 423303 w 695808"/>
                  <a:gd name="connsiteY30" fmla="*/ 532397 h 550634"/>
                  <a:gd name="connsiteX31" fmla="*/ 436982 w 695808"/>
                  <a:gd name="connsiteY31" fmla="*/ 497745 h 550634"/>
                  <a:gd name="connsiteX32" fmla="*/ 471634 w 695808"/>
                  <a:gd name="connsiteY32" fmla="*/ 484066 h 550634"/>
                  <a:gd name="connsiteX33" fmla="*/ 485312 w 695808"/>
                  <a:gd name="connsiteY33" fmla="*/ 449414 h 550634"/>
                  <a:gd name="connsiteX34" fmla="*/ 519964 w 695808"/>
                  <a:gd name="connsiteY34" fmla="*/ 435736 h 550634"/>
                  <a:gd name="connsiteX35" fmla="*/ 533643 w 695808"/>
                  <a:gd name="connsiteY35" fmla="*/ 401083 h 550634"/>
                  <a:gd name="connsiteX36" fmla="*/ 568294 w 695808"/>
                  <a:gd name="connsiteY36" fmla="*/ 387405 h 550634"/>
                  <a:gd name="connsiteX37" fmla="*/ 574678 w 695808"/>
                  <a:gd name="connsiteY37" fmla="*/ 327220 h 550634"/>
                  <a:gd name="connsiteX38" fmla="*/ 619361 w 695808"/>
                  <a:gd name="connsiteY38" fmla="*/ 234206 h 550634"/>
                  <a:gd name="connsiteX39" fmla="*/ 685929 w 695808"/>
                  <a:gd name="connsiteY39" fmla="*/ 176757 h 550634"/>
                  <a:gd name="connsiteX40" fmla="*/ 693224 w 695808"/>
                  <a:gd name="connsiteY40" fmla="*/ 156695 h 550634"/>
                  <a:gd name="connsiteX41" fmla="*/ 693224 w 695808"/>
                  <a:gd name="connsiteY41" fmla="*/ 156695 h 550634"/>
                  <a:gd name="connsiteX42" fmla="*/ 146087 w 695808"/>
                  <a:gd name="connsiteY42" fmla="*/ 31765 h 550634"/>
                  <a:gd name="connsiteX43" fmla="*/ 200801 w 695808"/>
                  <a:gd name="connsiteY43" fmla="*/ 66417 h 550634"/>
                  <a:gd name="connsiteX44" fmla="*/ 80431 w 695808"/>
                  <a:gd name="connsiteY44" fmla="*/ 212321 h 550634"/>
                  <a:gd name="connsiteX45" fmla="*/ 32100 w 695808"/>
                  <a:gd name="connsiteY45" fmla="*/ 171285 h 550634"/>
                  <a:gd name="connsiteX46" fmla="*/ 146087 w 695808"/>
                  <a:gd name="connsiteY46" fmla="*/ 31765 h 550634"/>
                  <a:gd name="connsiteX47" fmla="*/ 153382 w 695808"/>
                  <a:gd name="connsiteY47" fmla="*/ 340898 h 550634"/>
                  <a:gd name="connsiteX48" fmla="*/ 169796 w 695808"/>
                  <a:gd name="connsiteY48" fmla="*/ 324484 h 550634"/>
                  <a:gd name="connsiteX49" fmla="*/ 171620 w 695808"/>
                  <a:gd name="connsiteY49" fmla="*/ 322660 h 550634"/>
                  <a:gd name="connsiteX50" fmla="*/ 182563 w 695808"/>
                  <a:gd name="connsiteY50" fmla="*/ 318101 h 550634"/>
                  <a:gd name="connsiteX51" fmla="*/ 182563 w 695808"/>
                  <a:gd name="connsiteY51" fmla="*/ 318101 h 550634"/>
                  <a:gd name="connsiteX52" fmla="*/ 184387 w 695808"/>
                  <a:gd name="connsiteY52" fmla="*/ 318101 h 550634"/>
                  <a:gd name="connsiteX53" fmla="*/ 198977 w 695808"/>
                  <a:gd name="connsiteY53" fmla="*/ 324484 h 550634"/>
                  <a:gd name="connsiteX54" fmla="*/ 198065 w 695808"/>
                  <a:gd name="connsiteY54" fmla="*/ 354577 h 550634"/>
                  <a:gd name="connsiteX55" fmla="*/ 181651 w 695808"/>
                  <a:gd name="connsiteY55" fmla="*/ 370991 h 550634"/>
                  <a:gd name="connsiteX56" fmla="*/ 152470 w 695808"/>
                  <a:gd name="connsiteY56" fmla="*/ 370991 h 550634"/>
                  <a:gd name="connsiteX57" fmla="*/ 153382 w 695808"/>
                  <a:gd name="connsiteY57" fmla="*/ 340898 h 550634"/>
                  <a:gd name="connsiteX58" fmla="*/ 153382 w 695808"/>
                  <a:gd name="connsiteY58" fmla="*/ 340898 h 550634"/>
                  <a:gd name="connsiteX59" fmla="*/ 196241 w 695808"/>
                  <a:gd name="connsiteY59" fmla="*/ 426617 h 550634"/>
                  <a:gd name="connsiteX60" fmla="*/ 189858 w 695808"/>
                  <a:gd name="connsiteY60" fmla="*/ 412026 h 550634"/>
                  <a:gd name="connsiteX61" fmla="*/ 196241 w 695808"/>
                  <a:gd name="connsiteY61" fmla="*/ 397436 h 550634"/>
                  <a:gd name="connsiteX62" fmla="*/ 228157 w 695808"/>
                  <a:gd name="connsiteY62" fmla="*/ 365520 h 550634"/>
                  <a:gd name="connsiteX63" fmla="*/ 251867 w 695808"/>
                  <a:gd name="connsiteY63" fmla="*/ 360960 h 550634"/>
                  <a:gd name="connsiteX64" fmla="*/ 263721 w 695808"/>
                  <a:gd name="connsiteY64" fmla="*/ 382846 h 550634"/>
                  <a:gd name="connsiteX65" fmla="*/ 257338 w 695808"/>
                  <a:gd name="connsiteY65" fmla="*/ 395612 h 550634"/>
                  <a:gd name="connsiteX66" fmla="*/ 225422 w 695808"/>
                  <a:gd name="connsiteY66" fmla="*/ 427529 h 550634"/>
                  <a:gd name="connsiteX67" fmla="*/ 210832 w 695808"/>
                  <a:gd name="connsiteY67" fmla="*/ 433912 h 550634"/>
                  <a:gd name="connsiteX68" fmla="*/ 196241 w 695808"/>
                  <a:gd name="connsiteY68" fmla="*/ 426617 h 550634"/>
                  <a:gd name="connsiteX69" fmla="*/ 196241 w 695808"/>
                  <a:gd name="connsiteY69" fmla="*/ 426617 h 550634"/>
                  <a:gd name="connsiteX70" fmla="*/ 244572 w 695808"/>
                  <a:gd name="connsiteY70" fmla="*/ 475859 h 550634"/>
                  <a:gd name="connsiteX71" fmla="*/ 238188 w 695808"/>
                  <a:gd name="connsiteY71" fmla="*/ 461269 h 550634"/>
                  <a:gd name="connsiteX72" fmla="*/ 244572 w 695808"/>
                  <a:gd name="connsiteY72" fmla="*/ 446678 h 550634"/>
                  <a:gd name="connsiteX73" fmla="*/ 276488 w 695808"/>
                  <a:gd name="connsiteY73" fmla="*/ 414762 h 550634"/>
                  <a:gd name="connsiteX74" fmla="*/ 302021 w 695808"/>
                  <a:gd name="connsiteY74" fmla="*/ 411114 h 550634"/>
                  <a:gd name="connsiteX75" fmla="*/ 312052 w 695808"/>
                  <a:gd name="connsiteY75" fmla="*/ 432088 h 550634"/>
                  <a:gd name="connsiteX76" fmla="*/ 305669 w 695808"/>
                  <a:gd name="connsiteY76" fmla="*/ 443943 h 550634"/>
                  <a:gd name="connsiteX77" fmla="*/ 273752 w 695808"/>
                  <a:gd name="connsiteY77" fmla="*/ 475859 h 550634"/>
                  <a:gd name="connsiteX78" fmla="*/ 259162 w 695808"/>
                  <a:gd name="connsiteY78" fmla="*/ 482243 h 550634"/>
                  <a:gd name="connsiteX79" fmla="*/ 244572 w 695808"/>
                  <a:gd name="connsiteY79" fmla="*/ 475859 h 550634"/>
                  <a:gd name="connsiteX80" fmla="*/ 244572 w 695808"/>
                  <a:gd name="connsiteY80" fmla="*/ 475859 h 550634"/>
                  <a:gd name="connsiteX81" fmla="*/ 300197 w 695808"/>
                  <a:gd name="connsiteY81" fmla="*/ 518718 h 550634"/>
                  <a:gd name="connsiteX82" fmla="*/ 300197 w 695808"/>
                  <a:gd name="connsiteY82" fmla="*/ 489538 h 550634"/>
                  <a:gd name="connsiteX83" fmla="*/ 316611 w 695808"/>
                  <a:gd name="connsiteY83" fmla="*/ 473124 h 550634"/>
                  <a:gd name="connsiteX84" fmla="*/ 318435 w 695808"/>
                  <a:gd name="connsiteY84" fmla="*/ 471300 h 550634"/>
                  <a:gd name="connsiteX85" fmla="*/ 318435 w 695808"/>
                  <a:gd name="connsiteY85" fmla="*/ 471300 h 550634"/>
                  <a:gd name="connsiteX86" fmla="*/ 327554 w 695808"/>
                  <a:gd name="connsiteY86" fmla="*/ 466740 h 550634"/>
                  <a:gd name="connsiteX87" fmla="*/ 327554 w 695808"/>
                  <a:gd name="connsiteY87" fmla="*/ 466740 h 550634"/>
                  <a:gd name="connsiteX88" fmla="*/ 329378 w 695808"/>
                  <a:gd name="connsiteY88" fmla="*/ 466740 h 550634"/>
                  <a:gd name="connsiteX89" fmla="*/ 330290 w 695808"/>
                  <a:gd name="connsiteY89" fmla="*/ 466740 h 550634"/>
                  <a:gd name="connsiteX90" fmla="*/ 332113 w 695808"/>
                  <a:gd name="connsiteY90" fmla="*/ 466740 h 550634"/>
                  <a:gd name="connsiteX91" fmla="*/ 346704 w 695808"/>
                  <a:gd name="connsiteY91" fmla="*/ 473124 h 550634"/>
                  <a:gd name="connsiteX92" fmla="*/ 347616 w 695808"/>
                  <a:gd name="connsiteY92" fmla="*/ 474947 h 550634"/>
                  <a:gd name="connsiteX93" fmla="*/ 344880 w 695808"/>
                  <a:gd name="connsiteY93" fmla="*/ 503216 h 550634"/>
                  <a:gd name="connsiteX94" fmla="*/ 328466 w 695808"/>
                  <a:gd name="connsiteY94" fmla="*/ 519630 h 550634"/>
                  <a:gd name="connsiteX95" fmla="*/ 300197 w 695808"/>
                  <a:gd name="connsiteY95" fmla="*/ 518718 h 550634"/>
                  <a:gd name="connsiteX96" fmla="*/ 300197 w 695808"/>
                  <a:gd name="connsiteY96" fmla="*/ 518718 h 550634"/>
                  <a:gd name="connsiteX97" fmla="*/ 555528 w 695808"/>
                  <a:gd name="connsiteY97" fmla="*/ 366431 h 550634"/>
                  <a:gd name="connsiteX98" fmla="*/ 526347 w 695808"/>
                  <a:gd name="connsiteY98" fmla="*/ 366431 h 550634"/>
                  <a:gd name="connsiteX99" fmla="*/ 525436 w 695808"/>
                  <a:gd name="connsiteY99" fmla="*/ 365520 h 550634"/>
                  <a:gd name="connsiteX100" fmla="*/ 437893 w 695808"/>
                  <a:gd name="connsiteY100" fmla="*/ 277066 h 550634"/>
                  <a:gd name="connsiteX101" fmla="*/ 418744 w 695808"/>
                  <a:gd name="connsiteY101" fmla="*/ 277066 h 550634"/>
                  <a:gd name="connsiteX102" fmla="*/ 418744 w 695808"/>
                  <a:gd name="connsiteY102" fmla="*/ 296215 h 550634"/>
                  <a:gd name="connsiteX103" fmla="*/ 507198 w 695808"/>
                  <a:gd name="connsiteY103" fmla="*/ 385581 h 550634"/>
                  <a:gd name="connsiteX104" fmla="*/ 507198 w 695808"/>
                  <a:gd name="connsiteY104" fmla="*/ 385581 h 550634"/>
                  <a:gd name="connsiteX105" fmla="*/ 507198 w 695808"/>
                  <a:gd name="connsiteY105" fmla="*/ 414762 h 550634"/>
                  <a:gd name="connsiteX106" fmla="*/ 492607 w 695808"/>
                  <a:gd name="connsiteY106" fmla="*/ 421145 h 550634"/>
                  <a:gd name="connsiteX107" fmla="*/ 478017 w 695808"/>
                  <a:gd name="connsiteY107" fmla="*/ 414762 h 550634"/>
                  <a:gd name="connsiteX108" fmla="*/ 418744 w 695808"/>
                  <a:gd name="connsiteY108" fmla="*/ 354577 h 550634"/>
                  <a:gd name="connsiteX109" fmla="*/ 399594 w 695808"/>
                  <a:gd name="connsiteY109" fmla="*/ 354577 h 550634"/>
                  <a:gd name="connsiteX110" fmla="*/ 399594 w 695808"/>
                  <a:gd name="connsiteY110" fmla="*/ 373727 h 550634"/>
                  <a:gd name="connsiteX111" fmla="*/ 457955 w 695808"/>
                  <a:gd name="connsiteY111" fmla="*/ 433000 h 550634"/>
                  <a:gd name="connsiteX112" fmla="*/ 458867 w 695808"/>
                  <a:gd name="connsiteY112" fmla="*/ 433912 h 550634"/>
                  <a:gd name="connsiteX113" fmla="*/ 458867 w 695808"/>
                  <a:gd name="connsiteY113" fmla="*/ 463093 h 550634"/>
                  <a:gd name="connsiteX114" fmla="*/ 429686 w 695808"/>
                  <a:gd name="connsiteY114" fmla="*/ 463093 h 550634"/>
                  <a:gd name="connsiteX115" fmla="*/ 396858 w 695808"/>
                  <a:gd name="connsiteY115" fmla="*/ 430264 h 550634"/>
                  <a:gd name="connsiteX116" fmla="*/ 377708 w 695808"/>
                  <a:gd name="connsiteY116" fmla="*/ 430264 h 550634"/>
                  <a:gd name="connsiteX117" fmla="*/ 377708 w 695808"/>
                  <a:gd name="connsiteY117" fmla="*/ 449414 h 550634"/>
                  <a:gd name="connsiteX118" fmla="*/ 409625 w 695808"/>
                  <a:gd name="connsiteY118" fmla="*/ 481331 h 550634"/>
                  <a:gd name="connsiteX119" fmla="*/ 410537 w 695808"/>
                  <a:gd name="connsiteY119" fmla="*/ 482243 h 550634"/>
                  <a:gd name="connsiteX120" fmla="*/ 410537 w 695808"/>
                  <a:gd name="connsiteY120" fmla="*/ 511423 h 550634"/>
                  <a:gd name="connsiteX121" fmla="*/ 381356 w 695808"/>
                  <a:gd name="connsiteY121" fmla="*/ 511423 h 550634"/>
                  <a:gd name="connsiteX122" fmla="*/ 378620 w 695808"/>
                  <a:gd name="connsiteY122" fmla="*/ 508687 h 550634"/>
                  <a:gd name="connsiteX123" fmla="*/ 377708 w 695808"/>
                  <a:gd name="connsiteY123" fmla="*/ 506864 h 550634"/>
                  <a:gd name="connsiteX124" fmla="*/ 379532 w 695808"/>
                  <a:gd name="connsiteY124" fmla="*/ 503216 h 550634"/>
                  <a:gd name="connsiteX125" fmla="*/ 380444 w 695808"/>
                  <a:gd name="connsiteY125" fmla="*/ 499568 h 550634"/>
                  <a:gd name="connsiteX126" fmla="*/ 382268 w 695808"/>
                  <a:gd name="connsiteY126" fmla="*/ 478595 h 550634"/>
                  <a:gd name="connsiteX127" fmla="*/ 362206 w 695808"/>
                  <a:gd name="connsiteY127" fmla="*/ 445767 h 550634"/>
                  <a:gd name="connsiteX128" fmla="*/ 342144 w 695808"/>
                  <a:gd name="connsiteY128" fmla="*/ 437560 h 550634"/>
                  <a:gd name="connsiteX129" fmla="*/ 330290 w 695808"/>
                  <a:gd name="connsiteY129" fmla="*/ 393788 h 550634"/>
                  <a:gd name="connsiteX130" fmla="*/ 295638 w 695808"/>
                  <a:gd name="connsiteY130" fmla="*/ 378286 h 550634"/>
                  <a:gd name="connsiteX131" fmla="*/ 293814 w 695808"/>
                  <a:gd name="connsiteY131" fmla="*/ 378286 h 550634"/>
                  <a:gd name="connsiteX132" fmla="*/ 281048 w 695808"/>
                  <a:gd name="connsiteY132" fmla="*/ 344546 h 550634"/>
                  <a:gd name="connsiteX133" fmla="*/ 246395 w 695808"/>
                  <a:gd name="connsiteY133" fmla="*/ 329044 h 550634"/>
                  <a:gd name="connsiteX134" fmla="*/ 234541 w 695808"/>
                  <a:gd name="connsiteY134" fmla="*/ 329956 h 550634"/>
                  <a:gd name="connsiteX135" fmla="*/ 219039 w 695808"/>
                  <a:gd name="connsiteY135" fmla="*/ 300775 h 550634"/>
                  <a:gd name="connsiteX136" fmla="*/ 188034 w 695808"/>
                  <a:gd name="connsiteY136" fmla="*/ 288920 h 550634"/>
                  <a:gd name="connsiteX137" fmla="*/ 155206 w 695808"/>
                  <a:gd name="connsiteY137" fmla="*/ 301687 h 550634"/>
                  <a:gd name="connsiteX138" fmla="*/ 102316 w 695808"/>
                  <a:gd name="connsiteY138" fmla="*/ 230559 h 550634"/>
                  <a:gd name="connsiteX139" fmla="*/ 228157 w 695808"/>
                  <a:gd name="connsiteY139" fmla="*/ 76448 h 550634"/>
                  <a:gd name="connsiteX140" fmla="*/ 268281 w 695808"/>
                  <a:gd name="connsiteY140" fmla="*/ 87391 h 550634"/>
                  <a:gd name="connsiteX141" fmla="*/ 215391 w 695808"/>
                  <a:gd name="connsiteY141" fmla="*/ 180404 h 550634"/>
                  <a:gd name="connsiteX142" fmla="*/ 210832 w 695808"/>
                  <a:gd name="connsiteY142" fmla="*/ 216880 h 550634"/>
                  <a:gd name="connsiteX143" fmla="*/ 233629 w 695808"/>
                  <a:gd name="connsiteY143" fmla="*/ 246061 h 550634"/>
                  <a:gd name="connsiteX144" fmla="*/ 235453 w 695808"/>
                  <a:gd name="connsiteY144" fmla="*/ 246973 h 550634"/>
                  <a:gd name="connsiteX145" fmla="*/ 235453 w 695808"/>
                  <a:gd name="connsiteY145" fmla="*/ 246973 h 550634"/>
                  <a:gd name="connsiteX146" fmla="*/ 240924 w 695808"/>
                  <a:gd name="connsiteY146" fmla="*/ 249708 h 550634"/>
                  <a:gd name="connsiteX147" fmla="*/ 269193 w 695808"/>
                  <a:gd name="connsiteY147" fmla="*/ 250620 h 550634"/>
                  <a:gd name="connsiteX148" fmla="*/ 298373 w 695808"/>
                  <a:gd name="connsiteY148" fmla="*/ 227823 h 550634"/>
                  <a:gd name="connsiteX149" fmla="*/ 332113 w 695808"/>
                  <a:gd name="connsiteY149" fmla="*/ 167638 h 550634"/>
                  <a:gd name="connsiteX150" fmla="*/ 393211 w 695808"/>
                  <a:gd name="connsiteY150" fmla="*/ 172197 h 550634"/>
                  <a:gd name="connsiteX151" fmla="*/ 555528 w 695808"/>
                  <a:gd name="connsiteY151" fmla="*/ 334515 h 550634"/>
                  <a:gd name="connsiteX152" fmla="*/ 555528 w 695808"/>
                  <a:gd name="connsiteY152" fmla="*/ 366431 h 550634"/>
                  <a:gd name="connsiteX153" fmla="*/ 555528 w 695808"/>
                  <a:gd name="connsiteY153" fmla="*/ 366431 h 550634"/>
                  <a:gd name="connsiteX154" fmla="*/ 560999 w 695808"/>
                  <a:gd name="connsiteY154" fmla="*/ 303510 h 550634"/>
                  <a:gd name="connsiteX155" fmla="*/ 408713 w 695808"/>
                  <a:gd name="connsiteY155" fmla="*/ 151223 h 550634"/>
                  <a:gd name="connsiteX156" fmla="*/ 407801 w 695808"/>
                  <a:gd name="connsiteY156" fmla="*/ 150312 h 550634"/>
                  <a:gd name="connsiteX157" fmla="*/ 399594 w 695808"/>
                  <a:gd name="connsiteY157" fmla="*/ 147576 h 550634"/>
                  <a:gd name="connsiteX158" fmla="*/ 324818 w 695808"/>
                  <a:gd name="connsiteY158" fmla="*/ 142104 h 550634"/>
                  <a:gd name="connsiteX159" fmla="*/ 312052 w 695808"/>
                  <a:gd name="connsiteY159" fmla="*/ 149400 h 550634"/>
                  <a:gd name="connsiteX160" fmla="*/ 273752 w 695808"/>
                  <a:gd name="connsiteY160" fmla="*/ 216880 h 550634"/>
                  <a:gd name="connsiteX161" fmla="*/ 260986 w 695808"/>
                  <a:gd name="connsiteY161" fmla="*/ 226911 h 550634"/>
                  <a:gd name="connsiteX162" fmla="*/ 245484 w 695808"/>
                  <a:gd name="connsiteY162" fmla="*/ 225087 h 550634"/>
                  <a:gd name="connsiteX163" fmla="*/ 235453 w 695808"/>
                  <a:gd name="connsiteY163" fmla="*/ 212321 h 550634"/>
                  <a:gd name="connsiteX164" fmla="*/ 237277 w 695808"/>
                  <a:gd name="connsiteY164" fmla="*/ 196818 h 550634"/>
                  <a:gd name="connsiteX165" fmla="*/ 288343 w 695808"/>
                  <a:gd name="connsiteY165" fmla="*/ 106541 h 550634"/>
                  <a:gd name="connsiteX166" fmla="*/ 309316 w 695808"/>
                  <a:gd name="connsiteY166" fmla="*/ 100157 h 550634"/>
                  <a:gd name="connsiteX167" fmla="*/ 309316 w 695808"/>
                  <a:gd name="connsiteY167" fmla="*/ 100157 h 550634"/>
                  <a:gd name="connsiteX168" fmla="*/ 386827 w 695808"/>
                  <a:gd name="connsiteY168" fmla="*/ 77360 h 550634"/>
                  <a:gd name="connsiteX169" fmla="*/ 480752 w 695808"/>
                  <a:gd name="connsiteY169" fmla="*/ 77360 h 550634"/>
                  <a:gd name="connsiteX170" fmla="*/ 597475 w 695808"/>
                  <a:gd name="connsiteY170" fmla="*/ 225999 h 550634"/>
                  <a:gd name="connsiteX171" fmla="*/ 560999 w 695808"/>
                  <a:gd name="connsiteY171" fmla="*/ 303510 h 550634"/>
                  <a:gd name="connsiteX172" fmla="*/ 615713 w 695808"/>
                  <a:gd name="connsiteY172" fmla="*/ 204114 h 550634"/>
                  <a:gd name="connsiteX173" fmla="*/ 507198 w 695808"/>
                  <a:gd name="connsiteY173" fmla="*/ 66417 h 550634"/>
                  <a:gd name="connsiteX174" fmla="*/ 561911 w 695808"/>
                  <a:gd name="connsiteY174" fmla="*/ 31765 h 550634"/>
                  <a:gd name="connsiteX175" fmla="*/ 663132 w 695808"/>
                  <a:gd name="connsiteY175" fmla="*/ 163078 h 550634"/>
                  <a:gd name="connsiteX176" fmla="*/ 615713 w 695808"/>
                  <a:gd name="connsiteY176" fmla="*/ 204114 h 5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95808" h="550634">
                    <a:moveTo>
                      <a:pt x="693224" y="156695"/>
                    </a:moveTo>
                    <a:lnTo>
                      <a:pt x="576501" y="5320"/>
                    </a:lnTo>
                    <a:cubicBezTo>
                      <a:pt x="571942" y="-152"/>
                      <a:pt x="564647" y="-1975"/>
                      <a:pt x="558263" y="2584"/>
                    </a:cubicBezTo>
                    <a:lnTo>
                      <a:pt x="483488" y="50003"/>
                    </a:lnTo>
                    <a:lnTo>
                      <a:pt x="385004" y="50003"/>
                    </a:lnTo>
                    <a:cubicBezTo>
                      <a:pt x="384091" y="50003"/>
                      <a:pt x="382268" y="50003"/>
                      <a:pt x="381356" y="50915"/>
                    </a:cubicBezTo>
                    <a:lnTo>
                      <a:pt x="305669" y="72800"/>
                    </a:lnTo>
                    <a:lnTo>
                      <a:pt x="226334" y="50915"/>
                    </a:lnTo>
                    <a:lnTo>
                      <a:pt x="149734" y="2584"/>
                    </a:lnTo>
                    <a:cubicBezTo>
                      <a:pt x="144263" y="-1063"/>
                      <a:pt x="136056" y="-152"/>
                      <a:pt x="131497" y="5320"/>
                    </a:cubicBezTo>
                    <a:lnTo>
                      <a:pt x="2919" y="164902"/>
                    </a:lnTo>
                    <a:cubicBezTo>
                      <a:pt x="-1640" y="170373"/>
                      <a:pt x="-728" y="178581"/>
                      <a:pt x="4743" y="184052"/>
                    </a:cubicBezTo>
                    <a:lnTo>
                      <a:pt x="72223" y="242413"/>
                    </a:lnTo>
                    <a:lnTo>
                      <a:pt x="132409" y="324484"/>
                    </a:lnTo>
                    <a:cubicBezTo>
                      <a:pt x="115083" y="343634"/>
                      <a:pt x="115083" y="372815"/>
                      <a:pt x="133320" y="391965"/>
                    </a:cubicBezTo>
                    <a:cubicBezTo>
                      <a:pt x="141527" y="400172"/>
                      <a:pt x="151558" y="404731"/>
                      <a:pt x="162501" y="405643"/>
                    </a:cubicBezTo>
                    <a:cubicBezTo>
                      <a:pt x="162501" y="408379"/>
                      <a:pt x="161589" y="410203"/>
                      <a:pt x="161589" y="412938"/>
                    </a:cubicBezTo>
                    <a:cubicBezTo>
                      <a:pt x="161589" y="425705"/>
                      <a:pt x="167061" y="437560"/>
                      <a:pt x="175268" y="446678"/>
                    </a:cubicBezTo>
                    <a:cubicBezTo>
                      <a:pt x="184387" y="455797"/>
                      <a:pt x="196241" y="460357"/>
                      <a:pt x="209008" y="460357"/>
                    </a:cubicBezTo>
                    <a:cubicBezTo>
                      <a:pt x="209008" y="460357"/>
                      <a:pt x="209008" y="460357"/>
                      <a:pt x="209919" y="460357"/>
                    </a:cubicBezTo>
                    <a:cubicBezTo>
                      <a:pt x="209919" y="460357"/>
                      <a:pt x="209919" y="461269"/>
                      <a:pt x="209919" y="461269"/>
                    </a:cubicBezTo>
                    <a:cubicBezTo>
                      <a:pt x="209919" y="474035"/>
                      <a:pt x="215391" y="485890"/>
                      <a:pt x="223598" y="495009"/>
                    </a:cubicBezTo>
                    <a:cubicBezTo>
                      <a:pt x="232717" y="504128"/>
                      <a:pt x="244572" y="508687"/>
                      <a:pt x="257338" y="508687"/>
                    </a:cubicBezTo>
                    <a:cubicBezTo>
                      <a:pt x="260074" y="508687"/>
                      <a:pt x="262810" y="508687"/>
                      <a:pt x="264633" y="507776"/>
                    </a:cubicBezTo>
                    <a:cubicBezTo>
                      <a:pt x="265545" y="518718"/>
                      <a:pt x="270105" y="528749"/>
                      <a:pt x="278312" y="536956"/>
                    </a:cubicBezTo>
                    <a:cubicBezTo>
                      <a:pt x="287431" y="546075"/>
                      <a:pt x="300197" y="550635"/>
                      <a:pt x="312052" y="550635"/>
                    </a:cubicBezTo>
                    <a:cubicBezTo>
                      <a:pt x="324818" y="550635"/>
                      <a:pt x="336673" y="546075"/>
                      <a:pt x="345792" y="536956"/>
                    </a:cubicBezTo>
                    <a:lnTo>
                      <a:pt x="353087" y="529661"/>
                    </a:lnTo>
                    <a:lnTo>
                      <a:pt x="355823" y="532397"/>
                    </a:lnTo>
                    <a:cubicBezTo>
                      <a:pt x="364942" y="541516"/>
                      <a:pt x="377708" y="546075"/>
                      <a:pt x="389563" y="546075"/>
                    </a:cubicBezTo>
                    <a:cubicBezTo>
                      <a:pt x="402329" y="546075"/>
                      <a:pt x="414184" y="541516"/>
                      <a:pt x="423303" y="532397"/>
                    </a:cubicBezTo>
                    <a:cubicBezTo>
                      <a:pt x="433334" y="522366"/>
                      <a:pt x="437893" y="510511"/>
                      <a:pt x="436982" y="497745"/>
                    </a:cubicBezTo>
                    <a:cubicBezTo>
                      <a:pt x="449748" y="497745"/>
                      <a:pt x="462515" y="493185"/>
                      <a:pt x="471634" y="484066"/>
                    </a:cubicBezTo>
                    <a:cubicBezTo>
                      <a:pt x="481664" y="474035"/>
                      <a:pt x="486224" y="462181"/>
                      <a:pt x="485312" y="449414"/>
                    </a:cubicBezTo>
                    <a:cubicBezTo>
                      <a:pt x="498078" y="449414"/>
                      <a:pt x="510845" y="444855"/>
                      <a:pt x="519964" y="435736"/>
                    </a:cubicBezTo>
                    <a:cubicBezTo>
                      <a:pt x="529995" y="425705"/>
                      <a:pt x="534554" y="413850"/>
                      <a:pt x="533643" y="401083"/>
                    </a:cubicBezTo>
                    <a:cubicBezTo>
                      <a:pt x="546409" y="401083"/>
                      <a:pt x="559176" y="396524"/>
                      <a:pt x="568294" y="387405"/>
                    </a:cubicBezTo>
                    <a:cubicBezTo>
                      <a:pt x="584708" y="370991"/>
                      <a:pt x="586532" y="345458"/>
                      <a:pt x="574678" y="327220"/>
                    </a:cubicBezTo>
                    <a:lnTo>
                      <a:pt x="619361" y="234206"/>
                    </a:lnTo>
                    <a:lnTo>
                      <a:pt x="685929" y="176757"/>
                    </a:lnTo>
                    <a:cubicBezTo>
                      <a:pt x="696872" y="170373"/>
                      <a:pt x="697784" y="162166"/>
                      <a:pt x="693224" y="156695"/>
                    </a:cubicBezTo>
                    <a:lnTo>
                      <a:pt x="693224" y="156695"/>
                    </a:lnTo>
                    <a:close/>
                    <a:moveTo>
                      <a:pt x="146087" y="31765"/>
                    </a:moveTo>
                    <a:lnTo>
                      <a:pt x="200801" y="66417"/>
                    </a:lnTo>
                    <a:lnTo>
                      <a:pt x="80431" y="212321"/>
                    </a:lnTo>
                    <a:lnTo>
                      <a:pt x="32100" y="171285"/>
                    </a:lnTo>
                    <a:lnTo>
                      <a:pt x="146087" y="31765"/>
                    </a:lnTo>
                    <a:close/>
                    <a:moveTo>
                      <a:pt x="153382" y="340898"/>
                    </a:moveTo>
                    <a:lnTo>
                      <a:pt x="169796" y="324484"/>
                    </a:lnTo>
                    <a:cubicBezTo>
                      <a:pt x="170708" y="323572"/>
                      <a:pt x="170708" y="323572"/>
                      <a:pt x="171620" y="322660"/>
                    </a:cubicBezTo>
                    <a:cubicBezTo>
                      <a:pt x="175268" y="319925"/>
                      <a:pt x="178915" y="318101"/>
                      <a:pt x="182563" y="318101"/>
                    </a:cubicBezTo>
                    <a:cubicBezTo>
                      <a:pt x="182563" y="318101"/>
                      <a:pt x="182563" y="318101"/>
                      <a:pt x="182563" y="318101"/>
                    </a:cubicBezTo>
                    <a:cubicBezTo>
                      <a:pt x="183475" y="318101"/>
                      <a:pt x="183475" y="318101"/>
                      <a:pt x="184387" y="318101"/>
                    </a:cubicBezTo>
                    <a:cubicBezTo>
                      <a:pt x="189858" y="318101"/>
                      <a:pt x="195329" y="320837"/>
                      <a:pt x="198977" y="324484"/>
                    </a:cubicBezTo>
                    <a:cubicBezTo>
                      <a:pt x="206272" y="332691"/>
                      <a:pt x="206272" y="346370"/>
                      <a:pt x="198065" y="354577"/>
                    </a:cubicBezTo>
                    <a:lnTo>
                      <a:pt x="181651" y="370991"/>
                    </a:lnTo>
                    <a:cubicBezTo>
                      <a:pt x="173444" y="379198"/>
                      <a:pt x="159765" y="379198"/>
                      <a:pt x="152470" y="370991"/>
                    </a:cubicBezTo>
                    <a:cubicBezTo>
                      <a:pt x="145175" y="362784"/>
                      <a:pt x="145175" y="349105"/>
                      <a:pt x="153382" y="340898"/>
                    </a:cubicBezTo>
                    <a:lnTo>
                      <a:pt x="153382" y="340898"/>
                    </a:lnTo>
                    <a:close/>
                    <a:moveTo>
                      <a:pt x="196241" y="426617"/>
                    </a:moveTo>
                    <a:cubicBezTo>
                      <a:pt x="192594" y="422969"/>
                      <a:pt x="189858" y="417498"/>
                      <a:pt x="189858" y="412026"/>
                    </a:cubicBezTo>
                    <a:cubicBezTo>
                      <a:pt x="189858" y="406555"/>
                      <a:pt x="191682" y="401083"/>
                      <a:pt x="196241" y="397436"/>
                    </a:cubicBezTo>
                    <a:lnTo>
                      <a:pt x="228157" y="365520"/>
                    </a:lnTo>
                    <a:cubicBezTo>
                      <a:pt x="234541" y="359136"/>
                      <a:pt x="243660" y="357312"/>
                      <a:pt x="251867" y="360960"/>
                    </a:cubicBezTo>
                    <a:cubicBezTo>
                      <a:pt x="260074" y="364608"/>
                      <a:pt x="264633" y="373727"/>
                      <a:pt x="263721" y="382846"/>
                    </a:cubicBezTo>
                    <a:cubicBezTo>
                      <a:pt x="262810" y="387405"/>
                      <a:pt x="260986" y="391965"/>
                      <a:pt x="257338" y="395612"/>
                    </a:cubicBezTo>
                    <a:lnTo>
                      <a:pt x="225422" y="427529"/>
                    </a:lnTo>
                    <a:cubicBezTo>
                      <a:pt x="221774" y="431176"/>
                      <a:pt x="216303" y="433912"/>
                      <a:pt x="210832" y="433912"/>
                    </a:cubicBezTo>
                    <a:cubicBezTo>
                      <a:pt x="205360" y="432088"/>
                      <a:pt x="199889" y="430264"/>
                      <a:pt x="196241" y="426617"/>
                    </a:cubicBezTo>
                    <a:lnTo>
                      <a:pt x="196241" y="426617"/>
                    </a:lnTo>
                    <a:close/>
                    <a:moveTo>
                      <a:pt x="244572" y="475859"/>
                    </a:moveTo>
                    <a:cubicBezTo>
                      <a:pt x="240924" y="472212"/>
                      <a:pt x="238188" y="466740"/>
                      <a:pt x="238188" y="461269"/>
                    </a:cubicBezTo>
                    <a:cubicBezTo>
                      <a:pt x="238188" y="455797"/>
                      <a:pt x="240012" y="450326"/>
                      <a:pt x="244572" y="446678"/>
                    </a:cubicBezTo>
                    <a:lnTo>
                      <a:pt x="276488" y="414762"/>
                    </a:lnTo>
                    <a:cubicBezTo>
                      <a:pt x="282871" y="408379"/>
                      <a:pt x="293814" y="406555"/>
                      <a:pt x="302021" y="411114"/>
                    </a:cubicBezTo>
                    <a:cubicBezTo>
                      <a:pt x="309316" y="415674"/>
                      <a:pt x="312964" y="423881"/>
                      <a:pt x="312052" y="432088"/>
                    </a:cubicBezTo>
                    <a:cubicBezTo>
                      <a:pt x="311140" y="436648"/>
                      <a:pt x="309316" y="441207"/>
                      <a:pt x="305669" y="443943"/>
                    </a:cubicBezTo>
                    <a:lnTo>
                      <a:pt x="273752" y="475859"/>
                    </a:lnTo>
                    <a:cubicBezTo>
                      <a:pt x="270105" y="479507"/>
                      <a:pt x="264633" y="482243"/>
                      <a:pt x="259162" y="482243"/>
                    </a:cubicBezTo>
                    <a:cubicBezTo>
                      <a:pt x="254603" y="481331"/>
                      <a:pt x="249131" y="479507"/>
                      <a:pt x="244572" y="475859"/>
                    </a:cubicBezTo>
                    <a:lnTo>
                      <a:pt x="244572" y="475859"/>
                    </a:lnTo>
                    <a:close/>
                    <a:moveTo>
                      <a:pt x="300197" y="518718"/>
                    </a:moveTo>
                    <a:cubicBezTo>
                      <a:pt x="291990" y="510511"/>
                      <a:pt x="291990" y="496833"/>
                      <a:pt x="300197" y="489538"/>
                    </a:cubicBezTo>
                    <a:lnTo>
                      <a:pt x="316611" y="473124"/>
                    </a:lnTo>
                    <a:cubicBezTo>
                      <a:pt x="317523" y="472212"/>
                      <a:pt x="317523" y="472212"/>
                      <a:pt x="318435" y="471300"/>
                    </a:cubicBezTo>
                    <a:cubicBezTo>
                      <a:pt x="318435" y="471300"/>
                      <a:pt x="318435" y="471300"/>
                      <a:pt x="318435" y="471300"/>
                    </a:cubicBezTo>
                    <a:cubicBezTo>
                      <a:pt x="321171" y="469476"/>
                      <a:pt x="323906" y="467652"/>
                      <a:pt x="327554" y="466740"/>
                    </a:cubicBezTo>
                    <a:cubicBezTo>
                      <a:pt x="327554" y="466740"/>
                      <a:pt x="327554" y="466740"/>
                      <a:pt x="327554" y="466740"/>
                    </a:cubicBezTo>
                    <a:cubicBezTo>
                      <a:pt x="328466" y="466740"/>
                      <a:pt x="328466" y="466740"/>
                      <a:pt x="329378" y="466740"/>
                    </a:cubicBezTo>
                    <a:cubicBezTo>
                      <a:pt x="329378" y="466740"/>
                      <a:pt x="330290" y="466740"/>
                      <a:pt x="330290" y="466740"/>
                    </a:cubicBezTo>
                    <a:cubicBezTo>
                      <a:pt x="331202" y="466740"/>
                      <a:pt x="331202" y="466740"/>
                      <a:pt x="332113" y="466740"/>
                    </a:cubicBezTo>
                    <a:cubicBezTo>
                      <a:pt x="337585" y="466740"/>
                      <a:pt x="343056" y="469476"/>
                      <a:pt x="346704" y="473124"/>
                    </a:cubicBezTo>
                    <a:cubicBezTo>
                      <a:pt x="347616" y="474035"/>
                      <a:pt x="347616" y="474035"/>
                      <a:pt x="347616" y="474947"/>
                    </a:cubicBezTo>
                    <a:cubicBezTo>
                      <a:pt x="353999" y="483154"/>
                      <a:pt x="353087" y="495009"/>
                      <a:pt x="344880" y="503216"/>
                    </a:cubicBezTo>
                    <a:lnTo>
                      <a:pt x="328466" y="519630"/>
                    </a:lnTo>
                    <a:cubicBezTo>
                      <a:pt x="322083" y="526926"/>
                      <a:pt x="308404" y="526926"/>
                      <a:pt x="300197" y="518718"/>
                    </a:cubicBezTo>
                    <a:lnTo>
                      <a:pt x="300197" y="518718"/>
                    </a:lnTo>
                    <a:close/>
                    <a:moveTo>
                      <a:pt x="555528" y="366431"/>
                    </a:moveTo>
                    <a:cubicBezTo>
                      <a:pt x="547321" y="374639"/>
                      <a:pt x="533643" y="374639"/>
                      <a:pt x="526347" y="366431"/>
                    </a:cubicBezTo>
                    <a:cubicBezTo>
                      <a:pt x="526347" y="366431"/>
                      <a:pt x="525436" y="365520"/>
                      <a:pt x="525436" y="365520"/>
                    </a:cubicBezTo>
                    <a:lnTo>
                      <a:pt x="437893" y="277066"/>
                    </a:lnTo>
                    <a:cubicBezTo>
                      <a:pt x="432422" y="271594"/>
                      <a:pt x="424215" y="271594"/>
                      <a:pt x="418744" y="277066"/>
                    </a:cubicBezTo>
                    <a:cubicBezTo>
                      <a:pt x="413272" y="282537"/>
                      <a:pt x="413272" y="290744"/>
                      <a:pt x="418744" y="296215"/>
                    </a:cubicBezTo>
                    <a:lnTo>
                      <a:pt x="507198" y="385581"/>
                    </a:lnTo>
                    <a:cubicBezTo>
                      <a:pt x="507198" y="385581"/>
                      <a:pt x="507198" y="385581"/>
                      <a:pt x="507198" y="385581"/>
                    </a:cubicBezTo>
                    <a:cubicBezTo>
                      <a:pt x="515405" y="393788"/>
                      <a:pt x="515405" y="407467"/>
                      <a:pt x="507198" y="414762"/>
                    </a:cubicBezTo>
                    <a:cubicBezTo>
                      <a:pt x="503550" y="418410"/>
                      <a:pt x="498078" y="421145"/>
                      <a:pt x="492607" y="421145"/>
                    </a:cubicBezTo>
                    <a:cubicBezTo>
                      <a:pt x="487136" y="421145"/>
                      <a:pt x="481664" y="419322"/>
                      <a:pt x="478017" y="414762"/>
                    </a:cubicBezTo>
                    <a:lnTo>
                      <a:pt x="418744" y="354577"/>
                    </a:lnTo>
                    <a:cubicBezTo>
                      <a:pt x="413272" y="349105"/>
                      <a:pt x="405065" y="349105"/>
                      <a:pt x="399594" y="354577"/>
                    </a:cubicBezTo>
                    <a:cubicBezTo>
                      <a:pt x="394122" y="360048"/>
                      <a:pt x="394122" y="368255"/>
                      <a:pt x="399594" y="373727"/>
                    </a:cubicBezTo>
                    <a:lnTo>
                      <a:pt x="457955" y="433000"/>
                    </a:lnTo>
                    <a:cubicBezTo>
                      <a:pt x="457955" y="433000"/>
                      <a:pt x="458867" y="433912"/>
                      <a:pt x="458867" y="433912"/>
                    </a:cubicBezTo>
                    <a:cubicBezTo>
                      <a:pt x="467074" y="442119"/>
                      <a:pt x="467074" y="455797"/>
                      <a:pt x="458867" y="463093"/>
                    </a:cubicBezTo>
                    <a:cubicBezTo>
                      <a:pt x="450660" y="471300"/>
                      <a:pt x="436982" y="471300"/>
                      <a:pt x="429686" y="463093"/>
                    </a:cubicBezTo>
                    <a:lnTo>
                      <a:pt x="396858" y="430264"/>
                    </a:lnTo>
                    <a:cubicBezTo>
                      <a:pt x="391387" y="424793"/>
                      <a:pt x="383180" y="424793"/>
                      <a:pt x="377708" y="430264"/>
                    </a:cubicBezTo>
                    <a:cubicBezTo>
                      <a:pt x="372237" y="435736"/>
                      <a:pt x="372237" y="443943"/>
                      <a:pt x="377708" y="449414"/>
                    </a:cubicBezTo>
                    <a:lnTo>
                      <a:pt x="409625" y="481331"/>
                    </a:lnTo>
                    <a:cubicBezTo>
                      <a:pt x="409625" y="481331"/>
                      <a:pt x="410537" y="482243"/>
                      <a:pt x="410537" y="482243"/>
                    </a:cubicBezTo>
                    <a:cubicBezTo>
                      <a:pt x="418744" y="490450"/>
                      <a:pt x="418744" y="504128"/>
                      <a:pt x="410537" y="511423"/>
                    </a:cubicBezTo>
                    <a:cubicBezTo>
                      <a:pt x="402329" y="519630"/>
                      <a:pt x="388651" y="519630"/>
                      <a:pt x="381356" y="511423"/>
                    </a:cubicBezTo>
                    <a:cubicBezTo>
                      <a:pt x="380444" y="510511"/>
                      <a:pt x="379532" y="509599"/>
                      <a:pt x="378620" y="508687"/>
                    </a:cubicBezTo>
                    <a:cubicBezTo>
                      <a:pt x="377708" y="507776"/>
                      <a:pt x="377708" y="507776"/>
                      <a:pt x="377708" y="506864"/>
                    </a:cubicBezTo>
                    <a:cubicBezTo>
                      <a:pt x="377708" y="505952"/>
                      <a:pt x="378620" y="505040"/>
                      <a:pt x="379532" y="503216"/>
                    </a:cubicBezTo>
                    <a:cubicBezTo>
                      <a:pt x="380444" y="502304"/>
                      <a:pt x="380444" y="500480"/>
                      <a:pt x="380444" y="499568"/>
                    </a:cubicBezTo>
                    <a:cubicBezTo>
                      <a:pt x="382268" y="493185"/>
                      <a:pt x="383180" y="485890"/>
                      <a:pt x="382268" y="478595"/>
                    </a:cubicBezTo>
                    <a:cubicBezTo>
                      <a:pt x="380444" y="464916"/>
                      <a:pt x="373149" y="453062"/>
                      <a:pt x="362206" y="445767"/>
                    </a:cubicBezTo>
                    <a:cubicBezTo>
                      <a:pt x="355823" y="441207"/>
                      <a:pt x="349440" y="438471"/>
                      <a:pt x="342144" y="437560"/>
                    </a:cubicBezTo>
                    <a:cubicBezTo>
                      <a:pt x="345792" y="422057"/>
                      <a:pt x="341233" y="405643"/>
                      <a:pt x="330290" y="393788"/>
                    </a:cubicBezTo>
                    <a:cubicBezTo>
                      <a:pt x="321171" y="384669"/>
                      <a:pt x="309316" y="379198"/>
                      <a:pt x="295638" y="378286"/>
                    </a:cubicBezTo>
                    <a:cubicBezTo>
                      <a:pt x="294726" y="378286"/>
                      <a:pt x="294726" y="378286"/>
                      <a:pt x="293814" y="378286"/>
                    </a:cubicBezTo>
                    <a:cubicBezTo>
                      <a:pt x="293814" y="365520"/>
                      <a:pt x="289255" y="353665"/>
                      <a:pt x="281048" y="344546"/>
                    </a:cubicBezTo>
                    <a:cubicBezTo>
                      <a:pt x="271928" y="335427"/>
                      <a:pt x="260074" y="329956"/>
                      <a:pt x="246395" y="329044"/>
                    </a:cubicBezTo>
                    <a:cubicBezTo>
                      <a:pt x="242748" y="329044"/>
                      <a:pt x="238188" y="329044"/>
                      <a:pt x="234541" y="329956"/>
                    </a:cubicBezTo>
                    <a:cubicBezTo>
                      <a:pt x="232717" y="319013"/>
                      <a:pt x="227246" y="308070"/>
                      <a:pt x="219039" y="300775"/>
                    </a:cubicBezTo>
                    <a:cubicBezTo>
                      <a:pt x="210832" y="293480"/>
                      <a:pt x="199889" y="288920"/>
                      <a:pt x="188034" y="288920"/>
                    </a:cubicBezTo>
                    <a:cubicBezTo>
                      <a:pt x="176179" y="288920"/>
                      <a:pt x="164325" y="293480"/>
                      <a:pt x="155206" y="301687"/>
                    </a:cubicBezTo>
                    <a:lnTo>
                      <a:pt x="102316" y="230559"/>
                    </a:lnTo>
                    <a:lnTo>
                      <a:pt x="228157" y="76448"/>
                    </a:lnTo>
                    <a:lnTo>
                      <a:pt x="268281" y="87391"/>
                    </a:lnTo>
                    <a:lnTo>
                      <a:pt x="215391" y="180404"/>
                    </a:lnTo>
                    <a:cubicBezTo>
                      <a:pt x="209008" y="191347"/>
                      <a:pt x="207184" y="205025"/>
                      <a:pt x="210832" y="216880"/>
                    </a:cubicBezTo>
                    <a:cubicBezTo>
                      <a:pt x="214479" y="229647"/>
                      <a:pt x="222686" y="239678"/>
                      <a:pt x="233629" y="246061"/>
                    </a:cubicBezTo>
                    <a:cubicBezTo>
                      <a:pt x="234541" y="246061"/>
                      <a:pt x="235453" y="246973"/>
                      <a:pt x="235453" y="246973"/>
                    </a:cubicBezTo>
                    <a:cubicBezTo>
                      <a:pt x="235453" y="246973"/>
                      <a:pt x="235453" y="246973"/>
                      <a:pt x="235453" y="246973"/>
                    </a:cubicBezTo>
                    <a:cubicBezTo>
                      <a:pt x="237277" y="247885"/>
                      <a:pt x="239100" y="248797"/>
                      <a:pt x="240924" y="249708"/>
                    </a:cubicBezTo>
                    <a:cubicBezTo>
                      <a:pt x="250043" y="252444"/>
                      <a:pt x="260074" y="253356"/>
                      <a:pt x="269193" y="250620"/>
                    </a:cubicBezTo>
                    <a:cubicBezTo>
                      <a:pt x="281959" y="246973"/>
                      <a:pt x="291990" y="238766"/>
                      <a:pt x="298373" y="227823"/>
                    </a:cubicBezTo>
                    <a:lnTo>
                      <a:pt x="332113" y="167638"/>
                    </a:lnTo>
                    <a:lnTo>
                      <a:pt x="393211" y="172197"/>
                    </a:lnTo>
                    <a:lnTo>
                      <a:pt x="555528" y="334515"/>
                    </a:lnTo>
                    <a:cubicBezTo>
                      <a:pt x="562823" y="344546"/>
                      <a:pt x="562823" y="358224"/>
                      <a:pt x="555528" y="366431"/>
                    </a:cubicBezTo>
                    <a:lnTo>
                      <a:pt x="555528" y="366431"/>
                    </a:lnTo>
                    <a:close/>
                    <a:moveTo>
                      <a:pt x="560999" y="303510"/>
                    </a:moveTo>
                    <a:lnTo>
                      <a:pt x="408713" y="151223"/>
                    </a:lnTo>
                    <a:cubicBezTo>
                      <a:pt x="408713" y="151223"/>
                      <a:pt x="407801" y="150312"/>
                      <a:pt x="407801" y="150312"/>
                    </a:cubicBezTo>
                    <a:cubicBezTo>
                      <a:pt x="405977" y="148488"/>
                      <a:pt x="403242" y="147576"/>
                      <a:pt x="399594" y="147576"/>
                    </a:cubicBezTo>
                    <a:lnTo>
                      <a:pt x="324818" y="142104"/>
                    </a:lnTo>
                    <a:cubicBezTo>
                      <a:pt x="319347" y="142104"/>
                      <a:pt x="314788" y="144840"/>
                      <a:pt x="312052" y="149400"/>
                    </a:cubicBezTo>
                    <a:lnTo>
                      <a:pt x="273752" y="216880"/>
                    </a:lnTo>
                    <a:cubicBezTo>
                      <a:pt x="271017" y="221440"/>
                      <a:pt x="266457" y="225087"/>
                      <a:pt x="260986" y="226911"/>
                    </a:cubicBezTo>
                    <a:cubicBezTo>
                      <a:pt x="255514" y="228735"/>
                      <a:pt x="250043" y="227823"/>
                      <a:pt x="245484" y="225087"/>
                    </a:cubicBezTo>
                    <a:cubicBezTo>
                      <a:pt x="240924" y="222352"/>
                      <a:pt x="237277" y="217792"/>
                      <a:pt x="235453" y="212321"/>
                    </a:cubicBezTo>
                    <a:cubicBezTo>
                      <a:pt x="233629" y="206849"/>
                      <a:pt x="234541" y="201378"/>
                      <a:pt x="237277" y="196818"/>
                    </a:cubicBezTo>
                    <a:lnTo>
                      <a:pt x="288343" y="106541"/>
                    </a:lnTo>
                    <a:lnTo>
                      <a:pt x="309316" y="100157"/>
                    </a:lnTo>
                    <a:cubicBezTo>
                      <a:pt x="309316" y="100157"/>
                      <a:pt x="309316" y="100157"/>
                      <a:pt x="309316" y="100157"/>
                    </a:cubicBezTo>
                    <a:lnTo>
                      <a:pt x="386827" y="77360"/>
                    </a:lnTo>
                    <a:lnTo>
                      <a:pt x="480752" y="77360"/>
                    </a:lnTo>
                    <a:lnTo>
                      <a:pt x="597475" y="225999"/>
                    </a:lnTo>
                    <a:lnTo>
                      <a:pt x="560999" y="303510"/>
                    </a:lnTo>
                    <a:close/>
                    <a:moveTo>
                      <a:pt x="615713" y="204114"/>
                    </a:moveTo>
                    <a:lnTo>
                      <a:pt x="507198" y="66417"/>
                    </a:lnTo>
                    <a:lnTo>
                      <a:pt x="561911" y="31765"/>
                    </a:lnTo>
                    <a:lnTo>
                      <a:pt x="663132" y="163078"/>
                    </a:lnTo>
                    <a:lnTo>
                      <a:pt x="615713" y="204114"/>
                    </a:lnTo>
                    <a:close/>
                  </a:path>
                </a:pathLst>
              </a:custGeom>
              <a:solidFill>
                <a:srgbClr val="FFFFFF"/>
              </a:solidFill>
              <a:ln w="91137" cap="flat">
                <a:noFill/>
                <a:prstDash val="solid"/>
                <a:miter/>
              </a:ln>
            </p:spPr>
            <p:txBody>
              <a:bodyPr rtlCol="0" anchor="ctr"/>
              <a:lstStyle/>
              <a:p>
                <a:endParaRPr lang="id-ID"/>
              </a:p>
            </p:txBody>
          </p:sp>
          <p:sp>
            <p:nvSpPr>
              <p:cNvPr id="227" name="Freeform: Shape 226">
                <a:extLst>
                  <a:ext uri="{FF2B5EF4-FFF2-40B4-BE49-F238E27FC236}">
                    <a16:creationId xmlns:a16="http://schemas.microsoft.com/office/drawing/2014/main" id="{B729475A-F4AC-41E2-B328-4DE77212EC26}"/>
                  </a:ext>
                </a:extLst>
              </p:cNvPr>
              <p:cNvSpPr/>
              <p:nvPr/>
            </p:nvSpPr>
            <p:spPr>
              <a:xfrm>
                <a:off x="7379556" y="4766933"/>
                <a:ext cx="104661" cy="104265"/>
              </a:xfrm>
              <a:custGeom>
                <a:avLst/>
                <a:gdLst>
                  <a:gd name="connsiteX0" fmla="*/ 13222 w 120370"/>
                  <a:gd name="connsiteY0" fmla="*/ 119915 h 119914"/>
                  <a:gd name="connsiteX1" fmla="*/ 23253 w 120370"/>
                  <a:gd name="connsiteY1" fmla="*/ 116267 h 119914"/>
                  <a:gd name="connsiteX2" fmla="*/ 116267 w 120370"/>
                  <a:gd name="connsiteY2" fmla="*/ 23253 h 119914"/>
                  <a:gd name="connsiteX3" fmla="*/ 116267 w 120370"/>
                  <a:gd name="connsiteY3" fmla="*/ 4104 h 119914"/>
                  <a:gd name="connsiteX4" fmla="*/ 97117 w 120370"/>
                  <a:gd name="connsiteY4" fmla="*/ 4104 h 119914"/>
                  <a:gd name="connsiteX5" fmla="*/ 4104 w 120370"/>
                  <a:gd name="connsiteY5" fmla="*/ 97117 h 119914"/>
                  <a:gd name="connsiteX6" fmla="*/ 4104 w 120370"/>
                  <a:gd name="connsiteY6" fmla="*/ 116267 h 119914"/>
                  <a:gd name="connsiteX7" fmla="*/ 13222 w 120370"/>
                  <a:gd name="connsiteY7" fmla="*/ 119915 h 119914"/>
                  <a:gd name="connsiteX8" fmla="*/ 13222 w 120370"/>
                  <a:gd name="connsiteY8" fmla="*/ 119915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70" h="119914">
                    <a:moveTo>
                      <a:pt x="13222" y="119915"/>
                    </a:moveTo>
                    <a:cubicBezTo>
                      <a:pt x="16870" y="119915"/>
                      <a:pt x="20518" y="119003"/>
                      <a:pt x="23253" y="116267"/>
                    </a:cubicBezTo>
                    <a:lnTo>
                      <a:pt x="116267" y="23253"/>
                    </a:lnTo>
                    <a:cubicBezTo>
                      <a:pt x="121738" y="17782"/>
                      <a:pt x="121738" y="9575"/>
                      <a:pt x="116267" y="4104"/>
                    </a:cubicBezTo>
                    <a:cubicBezTo>
                      <a:pt x="110796" y="-1368"/>
                      <a:pt x="102588" y="-1368"/>
                      <a:pt x="97117" y="4104"/>
                    </a:cubicBezTo>
                    <a:lnTo>
                      <a:pt x="4104" y="97117"/>
                    </a:lnTo>
                    <a:cubicBezTo>
                      <a:pt x="-1368" y="102588"/>
                      <a:pt x="-1368" y="110796"/>
                      <a:pt x="4104" y="116267"/>
                    </a:cubicBezTo>
                    <a:cubicBezTo>
                      <a:pt x="6839" y="118091"/>
                      <a:pt x="10487" y="119915"/>
                      <a:pt x="13222" y="119915"/>
                    </a:cubicBezTo>
                    <a:lnTo>
                      <a:pt x="13222" y="119915"/>
                    </a:lnTo>
                    <a:close/>
                  </a:path>
                </a:pathLst>
              </a:custGeom>
              <a:solidFill>
                <a:srgbClr val="FFFFFF"/>
              </a:solidFill>
              <a:ln w="91137" cap="flat">
                <a:noFill/>
                <a:prstDash val="solid"/>
                <a:miter/>
              </a:ln>
            </p:spPr>
            <p:txBody>
              <a:bodyPr rtlCol="0" anchor="ctr"/>
              <a:lstStyle/>
              <a:p>
                <a:endParaRPr lang="id-ID"/>
              </a:p>
            </p:txBody>
          </p:sp>
          <p:sp>
            <p:nvSpPr>
              <p:cNvPr id="228" name="Freeform: Shape 227">
                <a:extLst>
                  <a:ext uri="{FF2B5EF4-FFF2-40B4-BE49-F238E27FC236}">
                    <a16:creationId xmlns:a16="http://schemas.microsoft.com/office/drawing/2014/main" id="{716C2003-337D-4C7E-A466-EB520223F1EE}"/>
                  </a:ext>
                </a:extLst>
              </p:cNvPr>
              <p:cNvSpPr/>
              <p:nvPr/>
            </p:nvSpPr>
            <p:spPr>
              <a:xfrm>
                <a:off x="7171027" y="4766140"/>
                <a:ext cx="104661" cy="104265"/>
              </a:xfrm>
              <a:custGeom>
                <a:avLst/>
                <a:gdLst>
                  <a:gd name="connsiteX0" fmla="*/ 96205 w 120370"/>
                  <a:gd name="connsiteY0" fmla="*/ 116267 h 119914"/>
                  <a:gd name="connsiteX1" fmla="*/ 106236 w 120370"/>
                  <a:gd name="connsiteY1" fmla="*/ 119915 h 119914"/>
                  <a:gd name="connsiteX2" fmla="*/ 116266 w 120370"/>
                  <a:gd name="connsiteY2" fmla="*/ 116267 h 119914"/>
                  <a:gd name="connsiteX3" fmla="*/ 116266 w 120370"/>
                  <a:gd name="connsiteY3" fmla="*/ 97117 h 119914"/>
                  <a:gd name="connsiteX4" fmla="*/ 23253 w 120370"/>
                  <a:gd name="connsiteY4" fmla="*/ 4104 h 119914"/>
                  <a:gd name="connsiteX5" fmla="*/ 4103 w 120370"/>
                  <a:gd name="connsiteY5" fmla="*/ 4104 h 119914"/>
                  <a:gd name="connsiteX6" fmla="*/ 4103 w 120370"/>
                  <a:gd name="connsiteY6" fmla="*/ 23253 h 119914"/>
                  <a:gd name="connsiteX7" fmla="*/ 96205 w 120370"/>
                  <a:gd name="connsiteY7" fmla="*/ 116267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70" h="119914">
                    <a:moveTo>
                      <a:pt x="96205" y="116267"/>
                    </a:moveTo>
                    <a:cubicBezTo>
                      <a:pt x="98941" y="119003"/>
                      <a:pt x="102588" y="119915"/>
                      <a:pt x="106236" y="119915"/>
                    </a:cubicBezTo>
                    <a:cubicBezTo>
                      <a:pt x="109883" y="119915"/>
                      <a:pt x="113531" y="119003"/>
                      <a:pt x="116266" y="116267"/>
                    </a:cubicBezTo>
                    <a:cubicBezTo>
                      <a:pt x="121738" y="110796"/>
                      <a:pt x="121738" y="102589"/>
                      <a:pt x="116266" y="97117"/>
                    </a:cubicBezTo>
                    <a:lnTo>
                      <a:pt x="23253" y="4104"/>
                    </a:lnTo>
                    <a:cubicBezTo>
                      <a:pt x="17782" y="-1368"/>
                      <a:pt x="9575" y="-1368"/>
                      <a:pt x="4103" y="4104"/>
                    </a:cubicBezTo>
                    <a:cubicBezTo>
                      <a:pt x="-1368" y="9575"/>
                      <a:pt x="-1368" y="17782"/>
                      <a:pt x="4103" y="23253"/>
                    </a:cubicBezTo>
                    <a:lnTo>
                      <a:pt x="96205" y="116267"/>
                    </a:lnTo>
                    <a:close/>
                  </a:path>
                </a:pathLst>
              </a:custGeom>
              <a:solidFill>
                <a:srgbClr val="FFFFFF"/>
              </a:solidFill>
              <a:ln w="91137" cap="flat">
                <a:noFill/>
                <a:prstDash val="solid"/>
                <a:miter/>
              </a:ln>
            </p:spPr>
            <p:txBody>
              <a:bodyPr rtlCol="0" anchor="ctr"/>
              <a:lstStyle/>
              <a:p>
                <a:endParaRPr lang="id-ID"/>
              </a:p>
            </p:txBody>
          </p:sp>
          <p:sp>
            <p:nvSpPr>
              <p:cNvPr id="229" name="Freeform: Shape 228">
                <a:extLst>
                  <a:ext uri="{FF2B5EF4-FFF2-40B4-BE49-F238E27FC236}">
                    <a16:creationId xmlns:a16="http://schemas.microsoft.com/office/drawing/2014/main" id="{0BBDC54F-1664-4175-8690-7153852843DA}"/>
                  </a:ext>
                </a:extLst>
              </p:cNvPr>
              <p:cNvSpPr/>
              <p:nvPr/>
            </p:nvSpPr>
            <p:spPr>
              <a:xfrm>
                <a:off x="7315729" y="4780015"/>
                <a:ext cx="23786" cy="91182"/>
              </a:xfrm>
              <a:custGeom>
                <a:avLst/>
                <a:gdLst>
                  <a:gd name="connsiteX0" fmla="*/ 13678 w 27356"/>
                  <a:gd name="connsiteY0" fmla="*/ 104868 h 104868"/>
                  <a:gd name="connsiteX1" fmla="*/ 27357 w 27356"/>
                  <a:gd name="connsiteY1" fmla="*/ 91190 h 104868"/>
                  <a:gd name="connsiteX2" fmla="*/ 27357 w 27356"/>
                  <a:gd name="connsiteY2" fmla="*/ 13678 h 104868"/>
                  <a:gd name="connsiteX3" fmla="*/ 13678 w 27356"/>
                  <a:gd name="connsiteY3" fmla="*/ 0 h 104868"/>
                  <a:gd name="connsiteX4" fmla="*/ 0 w 27356"/>
                  <a:gd name="connsiteY4" fmla="*/ 13678 h 104868"/>
                  <a:gd name="connsiteX5" fmla="*/ 0 w 27356"/>
                  <a:gd name="connsiteY5" fmla="*/ 91190 h 104868"/>
                  <a:gd name="connsiteX6" fmla="*/ 13678 w 27356"/>
                  <a:gd name="connsiteY6" fmla="*/ 104868 h 104868"/>
                  <a:gd name="connsiteX7" fmla="*/ 13678 w 27356"/>
                  <a:gd name="connsiteY7" fmla="*/ 104868 h 10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56" h="104868">
                    <a:moveTo>
                      <a:pt x="13678" y="104868"/>
                    </a:moveTo>
                    <a:cubicBezTo>
                      <a:pt x="20974" y="104868"/>
                      <a:pt x="27357" y="98485"/>
                      <a:pt x="27357" y="91190"/>
                    </a:cubicBezTo>
                    <a:lnTo>
                      <a:pt x="27357" y="13678"/>
                    </a:lnTo>
                    <a:cubicBezTo>
                      <a:pt x="27357" y="6383"/>
                      <a:pt x="20974" y="0"/>
                      <a:pt x="13678" y="0"/>
                    </a:cubicBezTo>
                    <a:cubicBezTo>
                      <a:pt x="6383" y="0"/>
                      <a:pt x="0" y="6383"/>
                      <a:pt x="0" y="13678"/>
                    </a:cubicBezTo>
                    <a:lnTo>
                      <a:pt x="0" y="91190"/>
                    </a:lnTo>
                    <a:cubicBezTo>
                      <a:pt x="0" y="98485"/>
                      <a:pt x="5471" y="104868"/>
                      <a:pt x="13678" y="104868"/>
                    </a:cubicBezTo>
                    <a:lnTo>
                      <a:pt x="13678" y="104868"/>
                    </a:lnTo>
                    <a:close/>
                  </a:path>
                </a:pathLst>
              </a:custGeom>
              <a:solidFill>
                <a:srgbClr val="FFFFFF"/>
              </a:solidFill>
              <a:ln w="91137" cap="flat">
                <a:noFill/>
                <a:prstDash val="solid"/>
                <a:miter/>
              </a:ln>
            </p:spPr>
            <p:txBody>
              <a:bodyPr rtlCol="0" anchor="ctr"/>
              <a:lstStyle/>
              <a:p>
                <a:endParaRPr lang="id-ID"/>
              </a:p>
            </p:txBody>
          </p:sp>
        </p:grpSp>
      </p:grpSp>
      <p:grpSp>
        <p:nvGrpSpPr>
          <p:cNvPr id="199" name="Graphic 5">
            <a:extLst>
              <a:ext uri="{FF2B5EF4-FFF2-40B4-BE49-F238E27FC236}">
                <a16:creationId xmlns:a16="http://schemas.microsoft.com/office/drawing/2014/main" id="{0E135A3D-D360-47FC-A164-7337997EB06F}"/>
              </a:ext>
            </a:extLst>
          </p:cNvPr>
          <p:cNvGrpSpPr/>
          <p:nvPr/>
        </p:nvGrpSpPr>
        <p:grpSpPr>
          <a:xfrm>
            <a:off x="1465781" y="2976249"/>
            <a:ext cx="589909" cy="591116"/>
            <a:chOff x="4567863" y="3472741"/>
            <a:chExt cx="678450" cy="679838"/>
          </a:xfrm>
          <a:solidFill>
            <a:schemeClr val="bg1"/>
          </a:solidFill>
        </p:grpSpPr>
        <p:sp>
          <p:nvSpPr>
            <p:cNvPr id="200" name="Freeform: Shape 199">
              <a:extLst>
                <a:ext uri="{FF2B5EF4-FFF2-40B4-BE49-F238E27FC236}">
                  <a16:creationId xmlns:a16="http://schemas.microsoft.com/office/drawing/2014/main" id="{C5653449-FE51-419A-AA81-4F3DA06B225C}"/>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01" name="Freeform: Shape 200">
              <a:extLst>
                <a:ext uri="{FF2B5EF4-FFF2-40B4-BE49-F238E27FC236}">
                  <a16:creationId xmlns:a16="http://schemas.microsoft.com/office/drawing/2014/main" id="{E173FEB2-C89A-48AB-A2DA-D3C1915CE84D}"/>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sp>
        <p:nvSpPr>
          <p:cNvPr id="43" name="Rectangle 42">
            <a:extLst>
              <a:ext uri="{FF2B5EF4-FFF2-40B4-BE49-F238E27FC236}">
                <a16:creationId xmlns:a16="http://schemas.microsoft.com/office/drawing/2014/main" id="{1C41CCC2-8E0A-4039-99F7-8EBCF41058CA}"/>
              </a:ext>
            </a:extLst>
          </p:cNvPr>
          <p:cNvSpPr/>
          <p:nvPr/>
        </p:nvSpPr>
        <p:spPr>
          <a:xfrm>
            <a:off x="0" y="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sp>
        <p:nvSpPr>
          <p:cNvPr id="206" name="Title 1">
            <a:extLst>
              <a:ext uri="{FF2B5EF4-FFF2-40B4-BE49-F238E27FC236}">
                <a16:creationId xmlns:a16="http://schemas.microsoft.com/office/drawing/2014/main" id="{AE27E4AD-DDA0-4BD8-BC34-DCCD19F98D5D}"/>
              </a:ext>
            </a:extLst>
          </p:cNvPr>
          <p:cNvSpPr>
            <a:spLocks noGrp="1"/>
          </p:cNvSpPr>
          <p:nvPr>
            <p:ph type="title"/>
          </p:nvPr>
        </p:nvSpPr>
        <p:spPr>
          <a:xfrm>
            <a:off x="4933360" y="25836"/>
            <a:ext cx="2321755" cy="953720"/>
          </a:xfrm>
        </p:spPr>
        <p:txBody>
          <a:bodyPr>
            <a:noAutofit/>
          </a:bodyPr>
          <a:lstStyle/>
          <a:p>
            <a:pPr algn="ctr"/>
            <a:r>
              <a:rPr lang="en-US" sz="3600">
                <a:solidFill>
                  <a:schemeClr val="bg1"/>
                </a:solidFill>
                <a:latin typeface="Raleway SemiBold" pitchFamily="2" charset="0"/>
              </a:rPr>
              <a:t>Manfaat</a:t>
            </a:r>
            <a:endParaRPr lang="id-ID" sz="3200">
              <a:solidFill>
                <a:schemeClr val="bg1"/>
              </a:solidFill>
              <a:latin typeface="Raleway SemiBold" pitchFamily="2" charset="0"/>
            </a:endParaRPr>
          </a:p>
        </p:txBody>
      </p:sp>
      <p:sp>
        <p:nvSpPr>
          <p:cNvPr id="207" name="Rectangle 206">
            <a:extLst>
              <a:ext uri="{FF2B5EF4-FFF2-40B4-BE49-F238E27FC236}">
                <a16:creationId xmlns:a16="http://schemas.microsoft.com/office/drawing/2014/main" id="{42B44265-336E-4F69-8972-19CC9B64489D}"/>
              </a:ext>
            </a:extLst>
          </p:cNvPr>
          <p:cNvSpPr/>
          <p:nvPr/>
        </p:nvSpPr>
        <p:spPr>
          <a:xfrm>
            <a:off x="498020" y="925819"/>
            <a:ext cx="11192434" cy="707886"/>
          </a:xfrm>
          <a:prstGeom prst="rect">
            <a:avLst/>
          </a:prstGeom>
        </p:spPr>
        <p:txBody>
          <a:bodyPr wrap="square">
            <a:spAutoFit/>
          </a:bodyPr>
          <a:lstStyle/>
          <a:p>
            <a:pPr algn="ctr"/>
            <a:r>
              <a:rPr lang="id-ID" sz="2000" err="1">
                <a:solidFill>
                  <a:schemeClr val="bg1"/>
                </a:solidFill>
                <a:latin typeface="Raleway Medium" pitchFamily="2" charset="0"/>
              </a:rPr>
              <a:t>Ternavest</a:t>
            </a:r>
            <a:r>
              <a:rPr lang="id-ID" sz="2000">
                <a:solidFill>
                  <a:schemeClr val="bg1"/>
                </a:solidFill>
                <a:latin typeface="Raleway Medium" pitchFamily="2" charset="0"/>
              </a:rPr>
              <a:t> diharapkan bisa memberikan banyak manfaat kepada para peternak dan masyarakat di seluruh Indonesia, di antaranya:</a:t>
            </a:r>
          </a:p>
        </p:txBody>
      </p:sp>
      <p:sp>
        <p:nvSpPr>
          <p:cNvPr id="42" name="Rectangle 41">
            <a:extLst>
              <a:ext uri="{FF2B5EF4-FFF2-40B4-BE49-F238E27FC236}">
                <a16:creationId xmlns:a16="http://schemas.microsoft.com/office/drawing/2014/main" id="{37C3A0CF-A217-4DE3-910F-449216229136}"/>
              </a:ext>
            </a:extLst>
          </p:cNvPr>
          <p:cNvSpPr/>
          <p:nvPr/>
        </p:nvSpPr>
        <p:spPr>
          <a:xfrm>
            <a:off x="3175684" y="4248562"/>
            <a:ext cx="5718583" cy="1200329"/>
          </a:xfrm>
          <a:prstGeom prst="rect">
            <a:avLst/>
          </a:prstGeom>
        </p:spPr>
        <p:txBody>
          <a:bodyPr wrap="square">
            <a:spAutoFit/>
          </a:bodyPr>
          <a:lstStyle/>
          <a:p>
            <a:pPr algn="ctr"/>
            <a:r>
              <a:rPr lang="id-ID" sz="2400">
                <a:latin typeface="Raleway Medium" pitchFamily="2" charset="0"/>
              </a:rPr>
              <a:t>Membantu para peternak untuk mengembangkan usaha melalui penyaluran </a:t>
            </a:r>
            <a:r>
              <a:rPr lang="id-ID" sz="2400" err="1">
                <a:latin typeface="Raleway Medium" pitchFamily="2" charset="0"/>
              </a:rPr>
              <a:t>moda</a:t>
            </a:r>
            <a:r>
              <a:rPr lang="en-US" sz="2400">
                <a:latin typeface="Raleway Medium" pitchFamily="2" charset="0"/>
              </a:rPr>
              <a:t>l</a:t>
            </a:r>
            <a:endParaRPr lang="id-ID" sz="2400"/>
          </a:p>
        </p:txBody>
      </p:sp>
    </p:spTree>
    <p:extLst>
      <p:ext uri="{BB962C8B-B14F-4D97-AF65-F5344CB8AC3E}">
        <p14:creationId xmlns:p14="http://schemas.microsoft.com/office/powerpoint/2010/main" val="50098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1127C06-3CE8-4451-AC2F-2FA55EFDD6F3}"/>
              </a:ext>
            </a:extLst>
          </p:cNvPr>
          <p:cNvGrpSpPr/>
          <p:nvPr/>
        </p:nvGrpSpPr>
        <p:grpSpPr>
          <a:xfrm>
            <a:off x="4187997" y="1217434"/>
            <a:ext cx="621350" cy="621350"/>
            <a:chOff x="6535503" y="4310393"/>
            <a:chExt cx="1608462" cy="1608462"/>
          </a:xfrm>
        </p:grpSpPr>
        <p:sp>
          <p:nvSpPr>
            <p:cNvPr id="27" name="Oval 26">
              <a:extLst>
                <a:ext uri="{FF2B5EF4-FFF2-40B4-BE49-F238E27FC236}">
                  <a16:creationId xmlns:a16="http://schemas.microsoft.com/office/drawing/2014/main" id="{7E1FE827-76C5-4012-8146-E6FF69C42BEF}"/>
                </a:ext>
              </a:extLst>
            </p:cNvPr>
            <p:cNvSpPr/>
            <p:nvPr/>
          </p:nvSpPr>
          <p:spPr>
            <a:xfrm>
              <a:off x="6535503"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Group 27">
              <a:extLst>
                <a:ext uri="{FF2B5EF4-FFF2-40B4-BE49-F238E27FC236}">
                  <a16:creationId xmlns:a16="http://schemas.microsoft.com/office/drawing/2014/main" id="{B454F4E6-DE13-485D-903F-0ABB471DBD80}"/>
                </a:ext>
              </a:extLst>
            </p:cNvPr>
            <p:cNvGrpSpPr/>
            <p:nvPr/>
          </p:nvGrpSpPr>
          <p:grpSpPr>
            <a:xfrm>
              <a:off x="6929625" y="4710818"/>
              <a:ext cx="805054" cy="748572"/>
              <a:chOff x="7024581" y="4766140"/>
              <a:chExt cx="605001" cy="562556"/>
            </a:xfrm>
          </p:grpSpPr>
          <p:sp>
            <p:nvSpPr>
              <p:cNvPr id="32" name="Freeform: Shape 31">
                <a:extLst>
                  <a:ext uri="{FF2B5EF4-FFF2-40B4-BE49-F238E27FC236}">
                    <a16:creationId xmlns:a16="http://schemas.microsoft.com/office/drawing/2014/main" id="{0C543F25-AFBA-4E83-B938-A47E94F24D13}"/>
                  </a:ext>
                </a:extLst>
              </p:cNvPr>
              <p:cNvSpPr/>
              <p:nvPr/>
            </p:nvSpPr>
            <p:spPr>
              <a:xfrm>
                <a:off x="7024581" y="4849922"/>
                <a:ext cx="605001" cy="478774"/>
              </a:xfrm>
              <a:custGeom>
                <a:avLst/>
                <a:gdLst>
                  <a:gd name="connsiteX0" fmla="*/ 693224 w 695808"/>
                  <a:gd name="connsiteY0" fmla="*/ 156695 h 550634"/>
                  <a:gd name="connsiteX1" fmla="*/ 576501 w 695808"/>
                  <a:gd name="connsiteY1" fmla="*/ 5320 h 550634"/>
                  <a:gd name="connsiteX2" fmla="*/ 558263 w 695808"/>
                  <a:gd name="connsiteY2" fmla="*/ 2584 h 550634"/>
                  <a:gd name="connsiteX3" fmla="*/ 483488 w 695808"/>
                  <a:gd name="connsiteY3" fmla="*/ 50003 h 550634"/>
                  <a:gd name="connsiteX4" fmla="*/ 385004 w 695808"/>
                  <a:gd name="connsiteY4" fmla="*/ 50003 h 550634"/>
                  <a:gd name="connsiteX5" fmla="*/ 381356 w 695808"/>
                  <a:gd name="connsiteY5" fmla="*/ 50915 h 550634"/>
                  <a:gd name="connsiteX6" fmla="*/ 305669 w 695808"/>
                  <a:gd name="connsiteY6" fmla="*/ 72800 h 550634"/>
                  <a:gd name="connsiteX7" fmla="*/ 226334 w 695808"/>
                  <a:gd name="connsiteY7" fmla="*/ 50915 h 550634"/>
                  <a:gd name="connsiteX8" fmla="*/ 149734 w 695808"/>
                  <a:gd name="connsiteY8" fmla="*/ 2584 h 550634"/>
                  <a:gd name="connsiteX9" fmla="*/ 131497 w 695808"/>
                  <a:gd name="connsiteY9" fmla="*/ 5320 h 550634"/>
                  <a:gd name="connsiteX10" fmla="*/ 2919 w 695808"/>
                  <a:gd name="connsiteY10" fmla="*/ 164902 h 550634"/>
                  <a:gd name="connsiteX11" fmla="*/ 4743 w 695808"/>
                  <a:gd name="connsiteY11" fmla="*/ 184052 h 550634"/>
                  <a:gd name="connsiteX12" fmla="*/ 72223 w 695808"/>
                  <a:gd name="connsiteY12" fmla="*/ 242413 h 550634"/>
                  <a:gd name="connsiteX13" fmla="*/ 132409 w 695808"/>
                  <a:gd name="connsiteY13" fmla="*/ 324484 h 550634"/>
                  <a:gd name="connsiteX14" fmla="*/ 133320 w 695808"/>
                  <a:gd name="connsiteY14" fmla="*/ 391965 h 550634"/>
                  <a:gd name="connsiteX15" fmla="*/ 162501 w 695808"/>
                  <a:gd name="connsiteY15" fmla="*/ 405643 h 550634"/>
                  <a:gd name="connsiteX16" fmla="*/ 161589 w 695808"/>
                  <a:gd name="connsiteY16" fmla="*/ 412938 h 550634"/>
                  <a:gd name="connsiteX17" fmla="*/ 175268 w 695808"/>
                  <a:gd name="connsiteY17" fmla="*/ 446678 h 550634"/>
                  <a:gd name="connsiteX18" fmla="*/ 209008 w 695808"/>
                  <a:gd name="connsiteY18" fmla="*/ 460357 h 550634"/>
                  <a:gd name="connsiteX19" fmla="*/ 209919 w 695808"/>
                  <a:gd name="connsiteY19" fmla="*/ 460357 h 550634"/>
                  <a:gd name="connsiteX20" fmla="*/ 209919 w 695808"/>
                  <a:gd name="connsiteY20" fmla="*/ 461269 h 550634"/>
                  <a:gd name="connsiteX21" fmla="*/ 223598 w 695808"/>
                  <a:gd name="connsiteY21" fmla="*/ 495009 h 550634"/>
                  <a:gd name="connsiteX22" fmla="*/ 257338 w 695808"/>
                  <a:gd name="connsiteY22" fmla="*/ 508687 h 550634"/>
                  <a:gd name="connsiteX23" fmla="*/ 264633 w 695808"/>
                  <a:gd name="connsiteY23" fmla="*/ 507776 h 550634"/>
                  <a:gd name="connsiteX24" fmla="*/ 278312 w 695808"/>
                  <a:gd name="connsiteY24" fmla="*/ 536956 h 550634"/>
                  <a:gd name="connsiteX25" fmla="*/ 312052 w 695808"/>
                  <a:gd name="connsiteY25" fmla="*/ 550635 h 550634"/>
                  <a:gd name="connsiteX26" fmla="*/ 345792 w 695808"/>
                  <a:gd name="connsiteY26" fmla="*/ 536956 h 550634"/>
                  <a:gd name="connsiteX27" fmla="*/ 353087 w 695808"/>
                  <a:gd name="connsiteY27" fmla="*/ 529661 h 550634"/>
                  <a:gd name="connsiteX28" fmla="*/ 355823 w 695808"/>
                  <a:gd name="connsiteY28" fmla="*/ 532397 h 550634"/>
                  <a:gd name="connsiteX29" fmla="*/ 389563 w 695808"/>
                  <a:gd name="connsiteY29" fmla="*/ 546075 h 550634"/>
                  <a:gd name="connsiteX30" fmla="*/ 423303 w 695808"/>
                  <a:gd name="connsiteY30" fmla="*/ 532397 h 550634"/>
                  <a:gd name="connsiteX31" fmla="*/ 436982 w 695808"/>
                  <a:gd name="connsiteY31" fmla="*/ 497745 h 550634"/>
                  <a:gd name="connsiteX32" fmla="*/ 471634 w 695808"/>
                  <a:gd name="connsiteY32" fmla="*/ 484066 h 550634"/>
                  <a:gd name="connsiteX33" fmla="*/ 485312 w 695808"/>
                  <a:gd name="connsiteY33" fmla="*/ 449414 h 550634"/>
                  <a:gd name="connsiteX34" fmla="*/ 519964 w 695808"/>
                  <a:gd name="connsiteY34" fmla="*/ 435736 h 550634"/>
                  <a:gd name="connsiteX35" fmla="*/ 533643 w 695808"/>
                  <a:gd name="connsiteY35" fmla="*/ 401083 h 550634"/>
                  <a:gd name="connsiteX36" fmla="*/ 568294 w 695808"/>
                  <a:gd name="connsiteY36" fmla="*/ 387405 h 550634"/>
                  <a:gd name="connsiteX37" fmla="*/ 574678 w 695808"/>
                  <a:gd name="connsiteY37" fmla="*/ 327220 h 550634"/>
                  <a:gd name="connsiteX38" fmla="*/ 619361 w 695808"/>
                  <a:gd name="connsiteY38" fmla="*/ 234206 h 550634"/>
                  <a:gd name="connsiteX39" fmla="*/ 685929 w 695808"/>
                  <a:gd name="connsiteY39" fmla="*/ 176757 h 550634"/>
                  <a:gd name="connsiteX40" fmla="*/ 693224 w 695808"/>
                  <a:gd name="connsiteY40" fmla="*/ 156695 h 550634"/>
                  <a:gd name="connsiteX41" fmla="*/ 693224 w 695808"/>
                  <a:gd name="connsiteY41" fmla="*/ 156695 h 550634"/>
                  <a:gd name="connsiteX42" fmla="*/ 146087 w 695808"/>
                  <a:gd name="connsiteY42" fmla="*/ 31765 h 550634"/>
                  <a:gd name="connsiteX43" fmla="*/ 200801 w 695808"/>
                  <a:gd name="connsiteY43" fmla="*/ 66417 h 550634"/>
                  <a:gd name="connsiteX44" fmla="*/ 80431 w 695808"/>
                  <a:gd name="connsiteY44" fmla="*/ 212321 h 550634"/>
                  <a:gd name="connsiteX45" fmla="*/ 32100 w 695808"/>
                  <a:gd name="connsiteY45" fmla="*/ 171285 h 550634"/>
                  <a:gd name="connsiteX46" fmla="*/ 146087 w 695808"/>
                  <a:gd name="connsiteY46" fmla="*/ 31765 h 550634"/>
                  <a:gd name="connsiteX47" fmla="*/ 153382 w 695808"/>
                  <a:gd name="connsiteY47" fmla="*/ 340898 h 550634"/>
                  <a:gd name="connsiteX48" fmla="*/ 169796 w 695808"/>
                  <a:gd name="connsiteY48" fmla="*/ 324484 h 550634"/>
                  <a:gd name="connsiteX49" fmla="*/ 171620 w 695808"/>
                  <a:gd name="connsiteY49" fmla="*/ 322660 h 550634"/>
                  <a:gd name="connsiteX50" fmla="*/ 182563 w 695808"/>
                  <a:gd name="connsiteY50" fmla="*/ 318101 h 550634"/>
                  <a:gd name="connsiteX51" fmla="*/ 182563 w 695808"/>
                  <a:gd name="connsiteY51" fmla="*/ 318101 h 550634"/>
                  <a:gd name="connsiteX52" fmla="*/ 184387 w 695808"/>
                  <a:gd name="connsiteY52" fmla="*/ 318101 h 550634"/>
                  <a:gd name="connsiteX53" fmla="*/ 198977 w 695808"/>
                  <a:gd name="connsiteY53" fmla="*/ 324484 h 550634"/>
                  <a:gd name="connsiteX54" fmla="*/ 198065 w 695808"/>
                  <a:gd name="connsiteY54" fmla="*/ 354577 h 550634"/>
                  <a:gd name="connsiteX55" fmla="*/ 181651 w 695808"/>
                  <a:gd name="connsiteY55" fmla="*/ 370991 h 550634"/>
                  <a:gd name="connsiteX56" fmla="*/ 152470 w 695808"/>
                  <a:gd name="connsiteY56" fmla="*/ 370991 h 550634"/>
                  <a:gd name="connsiteX57" fmla="*/ 153382 w 695808"/>
                  <a:gd name="connsiteY57" fmla="*/ 340898 h 550634"/>
                  <a:gd name="connsiteX58" fmla="*/ 153382 w 695808"/>
                  <a:gd name="connsiteY58" fmla="*/ 340898 h 550634"/>
                  <a:gd name="connsiteX59" fmla="*/ 196241 w 695808"/>
                  <a:gd name="connsiteY59" fmla="*/ 426617 h 550634"/>
                  <a:gd name="connsiteX60" fmla="*/ 189858 w 695808"/>
                  <a:gd name="connsiteY60" fmla="*/ 412026 h 550634"/>
                  <a:gd name="connsiteX61" fmla="*/ 196241 w 695808"/>
                  <a:gd name="connsiteY61" fmla="*/ 397436 h 550634"/>
                  <a:gd name="connsiteX62" fmla="*/ 228157 w 695808"/>
                  <a:gd name="connsiteY62" fmla="*/ 365520 h 550634"/>
                  <a:gd name="connsiteX63" fmla="*/ 251867 w 695808"/>
                  <a:gd name="connsiteY63" fmla="*/ 360960 h 550634"/>
                  <a:gd name="connsiteX64" fmla="*/ 263721 w 695808"/>
                  <a:gd name="connsiteY64" fmla="*/ 382846 h 550634"/>
                  <a:gd name="connsiteX65" fmla="*/ 257338 w 695808"/>
                  <a:gd name="connsiteY65" fmla="*/ 395612 h 550634"/>
                  <a:gd name="connsiteX66" fmla="*/ 225422 w 695808"/>
                  <a:gd name="connsiteY66" fmla="*/ 427529 h 550634"/>
                  <a:gd name="connsiteX67" fmla="*/ 210832 w 695808"/>
                  <a:gd name="connsiteY67" fmla="*/ 433912 h 550634"/>
                  <a:gd name="connsiteX68" fmla="*/ 196241 w 695808"/>
                  <a:gd name="connsiteY68" fmla="*/ 426617 h 550634"/>
                  <a:gd name="connsiteX69" fmla="*/ 196241 w 695808"/>
                  <a:gd name="connsiteY69" fmla="*/ 426617 h 550634"/>
                  <a:gd name="connsiteX70" fmla="*/ 244572 w 695808"/>
                  <a:gd name="connsiteY70" fmla="*/ 475859 h 550634"/>
                  <a:gd name="connsiteX71" fmla="*/ 238188 w 695808"/>
                  <a:gd name="connsiteY71" fmla="*/ 461269 h 550634"/>
                  <a:gd name="connsiteX72" fmla="*/ 244572 w 695808"/>
                  <a:gd name="connsiteY72" fmla="*/ 446678 h 550634"/>
                  <a:gd name="connsiteX73" fmla="*/ 276488 w 695808"/>
                  <a:gd name="connsiteY73" fmla="*/ 414762 h 550634"/>
                  <a:gd name="connsiteX74" fmla="*/ 302021 w 695808"/>
                  <a:gd name="connsiteY74" fmla="*/ 411114 h 550634"/>
                  <a:gd name="connsiteX75" fmla="*/ 312052 w 695808"/>
                  <a:gd name="connsiteY75" fmla="*/ 432088 h 550634"/>
                  <a:gd name="connsiteX76" fmla="*/ 305669 w 695808"/>
                  <a:gd name="connsiteY76" fmla="*/ 443943 h 550634"/>
                  <a:gd name="connsiteX77" fmla="*/ 273752 w 695808"/>
                  <a:gd name="connsiteY77" fmla="*/ 475859 h 550634"/>
                  <a:gd name="connsiteX78" fmla="*/ 259162 w 695808"/>
                  <a:gd name="connsiteY78" fmla="*/ 482243 h 550634"/>
                  <a:gd name="connsiteX79" fmla="*/ 244572 w 695808"/>
                  <a:gd name="connsiteY79" fmla="*/ 475859 h 550634"/>
                  <a:gd name="connsiteX80" fmla="*/ 244572 w 695808"/>
                  <a:gd name="connsiteY80" fmla="*/ 475859 h 550634"/>
                  <a:gd name="connsiteX81" fmla="*/ 300197 w 695808"/>
                  <a:gd name="connsiteY81" fmla="*/ 518718 h 550634"/>
                  <a:gd name="connsiteX82" fmla="*/ 300197 w 695808"/>
                  <a:gd name="connsiteY82" fmla="*/ 489538 h 550634"/>
                  <a:gd name="connsiteX83" fmla="*/ 316611 w 695808"/>
                  <a:gd name="connsiteY83" fmla="*/ 473124 h 550634"/>
                  <a:gd name="connsiteX84" fmla="*/ 318435 w 695808"/>
                  <a:gd name="connsiteY84" fmla="*/ 471300 h 550634"/>
                  <a:gd name="connsiteX85" fmla="*/ 318435 w 695808"/>
                  <a:gd name="connsiteY85" fmla="*/ 471300 h 550634"/>
                  <a:gd name="connsiteX86" fmla="*/ 327554 w 695808"/>
                  <a:gd name="connsiteY86" fmla="*/ 466740 h 550634"/>
                  <a:gd name="connsiteX87" fmla="*/ 327554 w 695808"/>
                  <a:gd name="connsiteY87" fmla="*/ 466740 h 550634"/>
                  <a:gd name="connsiteX88" fmla="*/ 329378 w 695808"/>
                  <a:gd name="connsiteY88" fmla="*/ 466740 h 550634"/>
                  <a:gd name="connsiteX89" fmla="*/ 330290 w 695808"/>
                  <a:gd name="connsiteY89" fmla="*/ 466740 h 550634"/>
                  <a:gd name="connsiteX90" fmla="*/ 332113 w 695808"/>
                  <a:gd name="connsiteY90" fmla="*/ 466740 h 550634"/>
                  <a:gd name="connsiteX91" fmla="*/ 346704 w 695808"/>
                  <a:gd name="connsiteY91" fmla="*/ 473124 h 550634"/>
                  <a:gd name="connsiteX92" fmla="*/ 347616 w 695808"/>
                  <a:gd name="connsiteY92" fmla="*/ 474947 h 550634"/>
                  <a:gd name="connsiteX93" fmla="*/ 344880 w 695808"/>
                  <a:gd name="connsiteY93" fmla="*/ 503216 h 550634"/>
                  <a:gd name="connsiteX94" fmla="*/ 328466 w 695808"/>
                  <a:gd name="connsiteY94" fmla="*/ 519630 h 550634"/>
                  <a:gd name="connsiteX95" fmla="*/ 300197 w 695808"/>
                  <a:gd name="connsiteY95" fmla="*/ 518718 h 550634"/>
                  <a:gd name="connsiteX96" fmla="*/ 300197 w 695808"/>
                  <a:gd name="connsiteY96" fmla="*/ 518718 h 550634"/>
                  <a:gd name="connsiteX97" fmla="*/ 555528 w 695808"/>
                  <a:gd name="connsiteY97" fmla="*/ 366431 h 550634"/>
                  <a:gd name="connsiteX98" fmla="*/ 526347 w 695808"/>
                  <a:gd name="connsiteY98" fmla="*/ 366431 h 550634"/>
                  <a:gd name="connsiteX99" fmla="*/ 525436 w 695808"/>
                  <a:gd name="connsiteY99" fmla="*/ 365520 h 550634"/>
                  <a:gd name="connsiteX100" fmla="*/ 437893 w 695808"/>
                  <a:gd name="connsiteY100" fmla="*/ 277066 h 550634"/>
                  <a:gd name="connsiteX101" fmla="*/ 418744 w 695808"/>
                  <a:gd name="connsiteY101" fmla="*/ 277066 h 550634"/>
                  <a:gd name="connsiteX102" fmla="*/ 418744 w 695808"/>
                  <a:gd name="connsiteY102" fmla="*/ 296215 h 550634"/>
                  <a:gd name="connsiteX103" fmla="*/ 507198 w 695808"/>
                  <a:gd name="connsiteY103" fmla="*/ 385581 h 550634"/>
                  <a:gd name="connsiteX104" fmla="*/ 507198 w 695808"/>
                  <a:gd name="connsiteY104" fmla="*/ 385581 h 550634"/>
                  <a:gd name="connsiteX105" fmla="*/ 507198 w 695808"/>
                  <a:gd name="connsiteY105" fmla="*/ 414762 h 550634"/>
                  <a:gd name="connsiteX106" fmla="*/ 492607 w 695808"/>
                  <a:gd name="connsiteY106" fmla="*/ 421145 h 550634"/>
                  <a:gd name="connsiteX107" fmla="*/ 478017 w 695808"/>
                  <a:gd name="connsiteY107" fmla="*/ 414762 h 550634"/>
                  <a:gd name="connsiteX108" fmla="*/ 418744 w 695808"/>
                  <a:gd name="connsiteY108" fmla="*/ 354577 h 550634"/>
                  <a:gd name="connsiteX109" fmla="*/ 399594 w 695808"/>
                  <a:gd name="connsiteY109" fmla="*/ 354577 h 550634"/>
                  <a:gd name="connsiteX110" fmla="*/ 399594 w 695808"/>
                  <a:gd name="connsiteY110" fmla="*/ 373727 h 550634"/>
                  <a:gd name="connsiteX111" fmla="*/ 457955 w 695808"/>
                  <a:gd name="connsiteY111" fmla="*/ 433000 h 550634"/>
                  <a:gd name="connsiteX112" fmla="*/ 458867 w 695808"/>
                  <a:gd name="connsiteY112" fmla="*/ 433912 h 550634"/>
                  <a:gd name="connsiteX113" fmla="*/ 458867 w 695808"/>
                  <a:gd name="connsiteY113" fmla="*/ 463093 h 550634"/>
                  <a:gd name="connsiteX114" fmla="*/ 429686 w 695808"/>
                  <a:gd name="connsiteY114" fmla="*/ 463093 h 550634"/>
                  <a:gd name="connsiteX115" fmla="*/ 396858 w 695808"/>
                  <a:gd name="connsiteY115" fmla="*/ 430264 h 550634"/>
                  <a:gd name="connsiteX116" fmla="*/ 377708 w 695808"/>
                  <a:gd name="connsiteY116" fmla="*/ 430264 h 550634"/>
                  <a:gd name="connsiteX117" fmla="*/ 377708 w 695808"/>
                  <a:gd name="connsiteY117" fmla="*/ 449414 h 550634"/>
                  <a:gd name="connsiteX118" fmla="*/ 409625 w 695808"/>
                  <a:gd name="connsiteY118" fmla="*/ 481331 h 550634"/>
                  <a:gd name="connsiteX119" fmla="*/ 410537 w 695808"/>
                  <a:gd name="connsiteY119" fmla="*/ 482243 h 550634"/>
                  <a:gd name="connsiteX120" fmla="*/ 410537 w 695808"/>
                  <a:gd name="connsiteY120" fmla="*/ 511423 h 550634"/>
                  <a:gd name="connsiteX121" fmla="*/ 381356 w 695808"/>
                  <a:gd name="connsiteY121" fmla="*/ 511423 h 550634"/>
                  <a:gd name="connsiteX122" fmla="*/ 378620 w 695808"/>
                  <a:gd name="connsiteY122" fmla="*/ 508687 h 550634"/>
                  <a:gd name="connsiteX123" fmla="*/ 377708 w 695808"/>
                  <a:gd name="connsiteY123" fmla="*/ 506864 h 550634"/>
                  <a:gd name="connsiteX124" fmla="*/ 379532 w 695808"/>
                  <a:gd name="connsiteY124" fmla="*/ 503216 h 550634"/>
                  <a:gd name="connsiteX125" fmla="*/ 380444 w 695808"/>
                  <a:gd name="connsiteY125" fmla="*/ 499568 h 550634"/>
                  <a:gd name="connsiteX126" fmla="*/ 382268 w 695808"/>
                  <a:gd name="connsiteY126" fmla="*/ 478595 h 550634"/>
                  <a:gd name="connsiteX127" fmla="*/ 362206 w 695808"/>
                  <a:gd name="connsiteY127" fmla="*/ 445767 h 550634"/>
                  <a:gd name="connsiteX128" fmla="*/ 342144 w 695808"/>
                  <a:gd name="connsiteY128" fmla="*/ 437560 h 550634"/>
                  <a:gd name="connsiteX129" fmla="*/ 330290 w 695808"/>
                  <a:gd name="connsiteY129" fmla="*/ 393788 h 550634"/>
                  <a:gd name="connsiteX130" fmla="*/ 295638 w 695808"/>
                  <a:gd name="connsiteY130" fmla="*/ 378286 h 550634"/>
                  <a:gd name="connsiteX131" fmla="*/ 293814 w 695808"/>
                  <a:gd name="connsiteY131" fmla="*/ 378286 h 550634"/>
                  <a:gd name="connsiteX132" fmla="*/ 281048 w 695808"/>
                  <a:gd name="connsiteY132" fmla="*/ 344546 h 550634"/>
                  <a:gd name="connsiteX133" fmla="*/ 246395 w 695808"/>
                  <a:gd name="connsiteY133" fmla="*/ 329044 h 550634"/>
                  <a:gd name="connsiteX134" fmla="*/ 234541 w 695808"/>
                  <a:gd name="connsiteY134" fmla="*/ 329956 h 550634"/>
                  <a:gd name="connsiteX135" fmla="*/ 219039 w 695808"/>
                  <a:gd name="connsiteY135" fmla="*/ 300775 h 550634"/>
                  <a:gd name="connsiteX136" fmla="*/ 188034 w 695808"/>
                  <a:gd name="connsiteY136" fmla="*/ 288920 h 550634"/>
                  <a:gd name="connsiteX137" fmla="*/ 155206 w 695808"/>
                  <a:gd name="connsiteY137" fmla="*/ 301687 h 550634"/>
                  <a:gd name="connsiteX138" fmla="*/ 102316 w 695808"/>
                  <a:gd name="connsiteY138" fmla="*/ 230559 h 550634"/>
                  <a:gd name="connsiteX139" fmla="*/ 228157 w 695808"/>
                  <a:gd name="connsiteY139" fmla="*/ 76448 h 550634"/>
                  <a:gd name="connsiteX140" fmla="*/ 268281 w 695808"/>
                  <a:gd name="connsiteY140" fmla="*/ 87391 h 550634"/>
                  <a:gd name="connsiteX141" fmla="*/ 215391 w 695808"/>
                  <a:gd name="connsiteY141" fmla="*/ 180404 h 550634"/>
                  <a:gd name="connsiteX142" fmla="*/ 210832 w 695808"/>
                  <a:gd name="connsiteY142" fmla="*/ 216880 h 550634"/>
                  <a:gd name="connsiteX143" fmla="*/ 233629 w 695808"/>
                  <a:gd name="connsiteY143" fmla="*/ 246061 h 550634"/>
                  <a:gd name="connsiteX144" fmla="*/ 235453 w 695808"/>
                  <a:gd name="connsiteY144" fmla="*/ 246973 h 550634"/>
                  <a:gd name="connsiteX145" fmla="*/ 235453 w 695808"/>
                  <a:gd name="connsiteY145" fmla="*/ 246973 h 550634"/>
                  <a:gd name="connsiteX146" fmla="*/ 240924 w 695808"/>
                  <a:gd name="connsiteY146" fmla="*/ 249708 h 550634"/>
                  <a:gd name="connsiteX147" fmla="*/ 269193 w 695808"/>
                  <a:gd name="connsiteY147" fmla="*/ 250620 h 550634"/>
                  <a:gd name="connsiteX148" fmla="*/ 298373 w 695808"/>
                  <a:gd name="connsiteY148" fmla="*/ 227823 h 550634"/>
                  <a:gd name="connsiteX149" fmla="*/ 332113 w 695808"/>
                  <a:gd name="connsiteY149" fmla="*/ 167638 h 550634"/>
                  <a:gd name="connsiteX150" fmla="*/ 393211 w 695808"/>
                  <a:gd name="connsiteY150" fmla="*/ 172197 h 550634"/>
                  <a:gd name="connsiteX151" fmla="*/ 555528 w 695808"/>
                  <a:gd name="connsiteY151" fmla="*/ 334515 h 550634"/>
                  <a:gd name="connsiteX152" fmla="*/ 555528 w 695808"/>
                  <a:gd name="connsiteY152" fmla="*/ 366431 h 550634"/>
                  <a:gd name="connsiteX153" fmla="*/ 555528 w 695808"/>
                  <a:gd name="connsiteY153" fmla="*/ 366431 h 550634"/>
                  <a:gd name="connsiteX154" fmla="*/ 560999 w 695808"/>
                  <a:gd name="connsiteY154" fmla="*/ 303510 h 550634"/>
                  <a:gd name="connsiteX155" fmla="*/ 408713 w 695808"/>
                  <a:gd name="connsiteY155" fmla="*/ 151223 h 550634"/>
                  <a:gd name="connsiteX156" fmla="*/ 407801 w 695808"/>
                  <a:gd name="connsiteY156" fmla="*/ 150312 h 550634"/>
                  <a:gd name="connsiteX157" fmla="*/ 399594 w 695808"/>
                  <a:gd name="connsiteY157" fmla="*/ 147576 h 550634"/>
                  <a:gd name="connsiteX158" fmla="*/ 324818 w 695808"/>
                  <a:gd name="connsiteY158" fmla="*/ 142104 h 550634"/>
                  <a:gd name="connsiteX159" fmla="*/ 312052 w 695808"/>
                  <a:gd name="connsiteY159" fmla="*/ 149400 h 550634"/>
                  <a:gd name="connsiteX160" fmla="*/ 273752 w 695808"/>
                  <a:gd name="connsiteY160" fmla="*/ 216880 h 550634"/>
                  <a:gd name="connsiteX161" fmla="*/ 260986 w 695808"/>
                  <a:gd name="connsiteY161" fmla="*/ 226911 h 550634"/>
                  <a:gd name="connsiteX162" fmla="*/ 245484 w 695808"/>
                  <a:gd name="connsiteY162" fmla="*/ 225087 h 550634"/>
                  <a:gd name="connsiteX163" fmla="*/ 235453 w 695808"/>
                  <a:gd name="connsiteY163" fmla="*/ 212321 h 550634"/>
                  <a:gd name="connsiteX164" fmla="*/ 237277 w 695808"/>
                  <a:gd name="connsiteY164" fmla="*/ 196818 h 550634"/>
                  <a:gd name="connsiteX165" fmla="*/ 288343 w 695808"/>
                  <a:gd name="connsiteY165" fmla="*/ 106541 h 550634"/>
                  <a:gd name="connsiteX166" fmla="*/ 309316 w 695808"/>
                  <a:gd name="connsiteY166" fmla="*/ 100157 h 550634"/>
                  <a:gd name="connsiteX167" fmla="*/ 309316 w 695808"/>
                  <a:gd name="connsiteY167" fmla="*/ 100157 h 550634"/>
                  <a:gd name="connsiteX168" fmla="*/ 386827 w 695808"/>
                  <a:gd name="connsiteY168" fmla="*/ 77360 h 550634"/>
                  <a:gd name="connsiteX169" fmla="*/ 480752 w 695808"/>
                  <a:gd name="connsiteY169" fmla="*/ 77360 h 550634"/>
                  <a:gd name="connsiteX170" fmla="*/ 597475 w 695808"/>
                  <a:gd name="connsiteY170" fmla="*/ 225999 h 550634"/>
                  <a:gd name="connsiteX171" fmla="*/ 560999 w 695808"/>
                  <a:gd name="connsiteY171" fmla="*/ 303510 h 550634"/>
                  <a:gd name="connsiteX172" fmla="*/ 615713 w 695808"/>
                  <a:gd name="connsiteY172" fmla="*/ 204114 h 550634"/>
                  <a:gd name="connsiteX173" fmla="*/ 507198 w 695808"/>
                  <a:gd name="connsiteY173" fmla="*/ 66417 h 550634"/>
                  <a:gd name="connsiteX174" fmla="*/ 561911 w 695808"/>
                  <a:gd name="connsiteY174" fmla="*/ 31765 h 550634"/>
                  <a:gd name="connsiteX175" fmla="*/ 663132 w 695808"/>
                  <a:gd name="connsiteY175" fmla="*/ 163078 h 550634"/>
                  <a:gd name="connsiteX176" fmla="*/ 615713 w 695808"/>
                  <a:gd name="connsiteY176" fmla="*/ 204114 h 5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95808" h="550634">
                    <a:moveTo>
                      <a:pt x="693224" y="156695"/>
                    </a:moveTo>
                    <a:lnTo>
                      <a:pt x="576501" y="5320"/>
                    </a:lnTo>
                    <a:cubicBezTo>
                      <a:pt x="571942" y="-152"/>
                      <a:pt x="564647" y="-1975"/>
                      <a:pt x="558263" y="2584"/>
                    </a:cubicBezTo>
                    <a:lnTo>
                      <a:pt x="483488" y="50003"/>
                    </a:lnTo>
                    <a:lnTo>
                      <a:pt x="385004" y="50003"/>
                    </a:lnTo>
                    <a:cubicBezTo>
                      <a:pt x="384091" y="50003"/>
                      <a:pt x="382268" y="50003"/>
                      <a:pt x="381356" y="50915"/>
                    </a:cubicBezTo>
                    <a:lnTo>
                      <a:pt x="305669" y="72800"/>
                    </a:lnTo>
                    <a:lnTo>
                      <a:pt x="226334" y="50915"/>
                    </a:lnTo>
                    <a:lnTo>
                      <a:pt x="149734" y="2584"/>
                    </a:lnTo>
                    <a:cubicBezTo>
                      <a:pt x="144263" y="-1063"/>
                      <a:pt x="136056" y="-152"/>
                      <a:pt x="131497" y="5320"/>
                    </a:cubicBezTo>
                    <a:lnTo>
                      <a:pt x="2919" y="164902"/>
                    </a:lnTo>
                    <a:cubicBezTo>
                      <a:pt x="-1640" y="170373"/>
                      <a:pt x="-728" y="178581"/>
                      <a:pt x="4743" y="184052"/>
                    </a:cubicBezTo>
                    <a:lnTo>
                      <a:pt x="72223" y="242413"/>
                    </a:lnTo>
                    <a:lnTo>
                      <a:pt x="132409" y="324484"/>
                    </a:lnTo>
                    <a:cubicBezTo>
                      <a:pt x="115083" y="343634"/>
                      <a:pt x="115083" y="372815"/>
                      <a:pt x="133320" y="391965"/>
                    </a:cubicBezTo>
                    <a:cubicBezTo>
                      <a:pt x="141527" y="400172"/>
                      <a:pt x="151558" y="404731"/>
                      <a:pt x="162501" y="405643"/>
                    </a:cubicBezTo>
                    <a:cubicBezTo>
                      <a:pt x="162501" y="408379"/>
                      <a:pt x="161589" y="410203"/>
                      <a:pt x="161589" y="412938"/>
                    </a:cubicBezTo>
                    <a:cubicBezTo>
                      <a:pt x="161589" y="425705"/>
                      <a:pt x="167061" y="437560"/>
                      <a:pt x="175268" y="446678"/>
                    </a:cubicBezTo>
                    <a:cubicBezTo>
                      <a:pt x="184387" y="455797"/>
                      <a:pt x="196241" y="460357"/>
                      <a:pt x="209008" y="460357"/>
                    </a:cubicBezTo>
                    <a:cubicBezTo>
                      <a:pt x="209008" y="460357"/>
                      <a:pt x="209008" y="460357"/>
                      <a:pt x="209919" y="460357"/>
                    </a:cubicBezTo>
                    <a:cubicBezTo>
                      <a:pt x="209919" y="460357"/>
                      <a:pt x="209919" y="461269"/>
                      <a:pt x="209919" y="461269"/>
                    </a:cubicBezTo>
                    <a:cubicBezTo>
                      <a:pt x="209919" y="474035"/>
                      <a:pt x="215391" y="485890"/>
                      <a:pt x="223598" y="495009"/>
                    </a:cubicBezTo>
                    <a:cubicBezTo>
                      <a:pt x="232717" y="504128"/>
                      <a:pt x="244572" y="508687"/>
                      <a:pt x="257338" y="508687"/>
                    </a:cubicBezTo>
                    <a:cubicBezTo>
                      <a:pt x="260074" y="508687"/>
                      <a:pt x="262810" y="508687"/>
                      <a:pt x="264633" y="507776"/>
                    </a:cubicBezTo>
                    <a:cubicBezTo>
                      <a:pt x="265545" y="518718"/>
                      <a:pt x="270105" y="528749"/>
                      <a:pt x="278312" y="536956"/>
                    </a:cubicBezTo>
                    <a:cubicBezTo>
                      <a:pt x="287431" y="546075"/>
                      <a:pt x="300197" y="550635"/>
                      <a:pt x="312052" y="550635"/>
                    </a:cubicBezTo>
                    <a:cubicBezTo>
                      <a:pt x="324818" y="550635"/>
                      <a:pt x="336673" y="546075"/>
                      <a:pt x="345792" y="536956"/>
                    </a:cubicBezTo>
                    <a:lnTo>
                      <a:pt x="353087" y="529661"/>
                    </a:lnTo>
                    <a:lnTo>
                      <a:pt x="355823" y="532397"/>
                    </a:lnTo>
                    <a:cubicBezTo>
                      <a:pt x="364942" y="541516"/>
                      <a:pt x="377708" y="546075"/>
                      <a:pt x="389563" y="546075"/>
                    </a:cubicBezTo>
                    <a:cubicBezTo>
                      <a:pt x="402329" y="546075"/>
                      <a:pt x="414184" y="541516"/>
                      <a:pt x="423303" y="532397"/>
                    </a:cubicBezTo>
                    <a:cubicBezTo>
                      <a:pt x="433334" y="522366"/>
                      <a:pt x="437893" y="510511"/>
                      <a:pt x="436982" y="497745"/>
                    </a:cubicBezTo>
                    <a:cubicBezTo>
                      <a:pt x="449748" y="497745"/>
                      <a:pt x="462515" y="493185"/>
                      <a:pt x="471634" y="484066"/>
                    </a:cubicBezTo>
                    <a:cubicBezTo>
                      <a:pt x="481664" y="474035"/>
                      <a:pt x="486224" y="462181"/>
                      <a:pt x="485312" y="449414"/>
                    </a:cubicBezTo>
                    <a:cubicBezTo>
                      <a:pt x="498078" y="449414"/>
                      <a:pt x="510845" y="444855"/>
                      <a:pt x="519964" y="435736"/>
                    </a:cubicBezTo>
                    <a:cubicBezTo>
                      <a:pt x="529995" y="425705"/>
                      <a:pt x="534554" y="413850"/>
                      <a:pt x="533643" y="401083"/>
                    </a:cubicBezTo>
                    <a:cubicBezTo>
                      <a:pt x="546409" y="401083"/>
                      <a:pt x="559176" y="396524"/>
                      <a:pt x="568294" y="387405"/>
                    </a:cubicBezTo>
                    <a:cubicBezTo>
                      <a:pt x="584708" y="370991"/>
                      <a:pt x="586532" y="345458"/>
                      <a:pt x="574678" y="327220"/>
                    </a:cubicBezTo>
                    <a:lnTo>
                      <a:pt x="619361" y="234206"/>
                    </a:lnTo>
                    <a:lnTo>
                      <a:pt x="685929" y="176757"/>
                    </a:lnTo>
                    <a:cubicBezTo>
                      <a:pt x="696872" y="170373"/>
                      <a:pt x="697784" y="162166"/>
                      <a:pt x="693224" y="156695"/>
                    </a:cubicBezTo>
                    <a:lnTo>
                      <a:pt x="693224" y="156695"/>
                    </a:lnTo>
                    <a:close/>
                    <a:moveTo>
                      <a:pt x="146087" y="31765"/>
                    </a:moveTo>
                    <a:lnTo>
                      <a:pt x="200801" y="66417"/>
                    </a:lnTo>
                    <a:lnTo>
                      <a:pt x="80431" y="212321"/>
                    </a:lnTo>
                    <a:lnTo>
                      <a:pt x="32100" y="171285"/>
                    </a:lnTo>
                    <a:lnTo>
                      <a:pt x="146087" y="31765"/>
                    </a:lnTo>
                    <a:close/>
                    <a:moveTo>
                      <a:pt x="153382" y="340898"/>
                    </a:moveTo>
                    <a:lnTo>
                      <a:pt x="169796" y="324484"/>
                    </a:lnTo>
                    <a:cubicBezTo>
                      <a:pt x="170708" y="323572"/>
                      <a:pt x="170708" y="323572"/>
                      <a:pt x="171620" y="322660"/>
                    </a:cubicBezTo>
                    <a:cubicBezTo>
                      <a:pt x="175268" y="319925"/>
                      <a:pt x="178915" y="318101"/>
                      <a:pt x="182563" y="318101"/>
                    </a:cubicBezTo>
                    <a:cubicBezTo>
                      <a:pt x="182563" y="318101"/>
                      <a:pt x="182563" y="318101"/>
                      <a:pt x="182563" y="318101"/>
                    </a:cubicBezTo>
                    <a:cubicBezTo>
                      <a:pt x="183475" y="318101"/>
                      <a:pt x="183475" y="318101"/>
                      <a:pt x="184387" y="318101"/>
                    </a:cubicBezTo>
                    <a:cubicBezTo>
                      <a:pt x="189858" y="318101"/>
                      <a:pt x="195329" y="320837"/>
                      <a:pt x="198977" y="324484"/>
                    </a:cubicBezTo>
                    <a:cubicBezTo>
                      <a:pt x="206272" y="332691"/>
                      <a:pt x="206272" y="346370"/>
                      <a:pt x="198065" y="354577"/>
                    </a:cubicBezTo>
                    <a:lnTo>
                      <a:pt x="181651" y="370991"/>
                    </a:lnTo>
                    <a:cubicBezTo>
                      <a:pt x="173444" y="379198"/>
                      <a:pt x="159765" y="379198"/>
                      <a:pt x="152470" y="370991"/>
                    </a:cubicBezTo>
                    <a:cubicBezTo>
                      <a:pt x="145175" y="362784"/>
                      <a:pt x="145175" y="349105"/>
                      <a:pt x="153382" y="340898"/>
                    </a:cubicBezTo>
                    <a:lnTo>
                      <a:pt x="153382" y="340898"/>
                    </a:lnTo>
                    <a:close/>
                    <a:moveTo>
                      <a:pt x="196241" y="426617"/>
                    </a:moveTo>
                    <a:cubicBezTo>
                      <a:pt x="192594" y="422969"/>
                      <a:pt x="189858" y="417498"/>
                      <a:pt x="189858" y="412026"/>
                    </a:cubicBezTo>
                    <a:cubicBezTo>
                      <a:pt x="189858" y="406555"/>
                      <a:pt x="191682" y="401083"/>
                      <a:pt x="196241" y="397436"/>
                    </a:cubicBezTo>
                    <a:lnTo>
                      <a:pt x="228157" y="365520"/>
                    </a:lnTo>
                    <a:cubicBezTo>
                      <a:pt x="234541" y="359136"/>
                      <a:pt x="243660" y="357312"/>
                      <a:pt x="251867" y="360960"/>
                    </a:cubicBezTo>
                    <a:cubicBezTo>
                      <a:pt x="260074" y="364608"/>
                      <a:pt x="264633" y="373727"/>
                      <a:pt x="263721" y="382846"/>
                    </a:cubicBezTo>
                    <a:cubicBezTo>
                      <a:pt x="262810" y="387405"/>
                      <a:pt x="260986" y="391965"/>
                      <a:pt x="257338" y="395612"/>
                    </a:cubicBezTo>
                    <a:lnTo>
                      <a:pt x="225422" y="427529"/>
                    </a:lnTo>
                    <a:cubicBezTo>
                      <a:pt x="221774" y="431176"/>
                      <a:pt x="216303" y="433912"/>
                      <a:pt x="210832" y="433912"/>
                    </a:cubicBezTo>
                    <a:cubicBezTo>
                      <a:pt x="205360" y="432088"/>
                      <a:pt x="199889" y="430264"/>
                      <a:pt x="196241" y="426617"/>
                    </a:cubicBezTo>
                    <a:lnTo>
                      <a:pt x="196241" y="426617"/>
                    </a:lnTo>
                    <a:close/>
                    <a:moveTo>
                      <a:pt x="244572" y="475859"/>
                    </a:moveTo>
                    <a:cubicBezTo>
                      <a:pt x="240924" y="472212"/>
                      <a:pt x="238188" y="466740"/>
                      <a:pt x="238188" y="461269"/>
                    </a:cubicBezTo>
                    <a:cubicBezTo>
                      <a:pt x="238188" y="455797"/>
                      <a:pt x="240012" y="450326"/>
                      <a:pt x="244572" y="446678"/>
                    </a:cubicBezTo>
                    <a:lnTo>
                      <a:pt x="276488" y="414762"/>
                    </a:lnTo>
                    <a:cubicBezTo>
                      <a:pt x="282871" y="408379"/>
                      <a:pt x="293814" y="406555"/>
                      <a:pt x="302021" y="411114"/>
                    </a:cubicBezTo>
                    <a:cubicBezTo>
                      <a:pt x="309316" y="415674"/>
                      <a:pt x="312964" y="423881"/>
                      <a:pt x="312052" y="432088"/>
                    </a:cubicBezTo>
                    <a:cubicBezTo>
                      <a:pt x="311140" y="436648"/>
                      <a:pt x="309316" y="441207"/>
                      <a:pt x="305669" y="443943"/>
                    </a:cubicBezTo>
                    <a:lnTo>
                      <a:pt x="273752" y="475859"/>
                    </a:lnTo>
                    <a:cubicBezTo>
                      <a:pt x="270105" y="479507"/>
                      <a:pt x="264633" y="482243"/>
                      <a:pt x="259162" y="482243"/>
                    </a:cubicBezTo>
                    <a:cubicBezTo>
                      <a:pt x="254603" y="481331"/>
                      <a:pt x="249131" y="479507"/>
                      <a:pt x="244572" y="475859"/>
                    </a:cubicBezTo>
                    <a:lnTo>
                      <a:pt x="244572" y="475859"/>
                    </a:lnTo>
                    <a:close/>
                    <a:moveTo>
                      <a:pt x="300197" y="518718"/>
                    </a:moveTo>
                    <a:cubicBezTo>
                      <a:pt x="291990" y="510511"/>
                      <a:pt x="291990" y="496833"/>
                      <a:pt x="300197" y="489538"/>
                    </a:cubicBezTo>
                    <a:lnTo>
                      <a:pt x="316611" y="473124"/>
                    </a:lnTo>
                    <a:cubicBezTo>
                      <a:pt x="317523" y="472212"/>
                      <a:pt x="317523" y="472212"/>
                      <a:pt x="318435" y="471300"/>
                    </a:cubicBezTo>
                    <a:cubicBezTo>
                      <a:pt x="318435" y="471300"/>
                      <a:pt x="318435" y="471300"/>
                      <a:pt x="318435" y="471300"/>
                    </a:cubicBezTo>
                    <a:cubicBezTo>
                      <a:pt x="321171" y="469476"/>
                      <a:pt x="323906" y="467652"/>
                      <a:pt x="327554" y="466740"/>
                    </a:cubicBezTo>
                    <a:cubicBezTo>
                      <a:pt x="327554" y="466740"/>
                      <a:pt x="327554" y="466740"/>
                      <a:pt x="327554" y="466740"/>
                    </a:cubicBezTo>
                    <a:cubicBezTo>
                      <a:pt x="328466" y="466740"/>
                      <a:pt x="328466" y="466740"/>
                      <a:pt x="329378" y="466740"/>
                    </a:cubicBezTo>
                    <a:cubicBezTo>
                      <a:pt x="329378" y="466740"/>
                      <a:pt x="330290" y="466740"/>
                      <a:pt x="330290" y="466740"/>
                    </a:cubicBezTo>
                    <a:cubicBezTo>
                      <a:pt x="331202" y="466740"/>
                      <a:pt x="331202" y="466740"/>
                      <a:pt x="332113" y="466740"/>
                    </a:cubicBezTo>
                    <a:cubicBezTo>
                      <a:pt x="337585" y="466740"/>
                      <a:pt x="343056" y="469476"/>
                      <a:pt x="346704" y="473124"/>
                    </a:cubicBezTo>
                    <a:cubicBezTo>
                      <a:pt x="347616" y="474035"/>
                      <a:pt x="347616" y="474035"/>
                      <a:pt x="347616" y="474947"/>
                    </a:cubicBezTo>
                    <a:cubicBezTo>
                      <a:pt x="353999" y="483154"/>
                      <a:pt x="353087" y="495009"/>
                      <a:pt x="344880" y="503216"/>
                    </a:cubicBezTo>
                    <a:lnTo>
                      <a:pt x="328466" y="519630"/>
                    </a:lnTo>
                    <a:cubicBezTo>
                      <a:pt x="322083" y="526926"/>
                      <a:pt x="308404" y="526926"/>
                      <a:pt x="300197" y="518718"/>
                    </a:cubicBezTo>
                    <a:lnTo>
                      <a:pt x="300197" y="518718"/>
                    </a:lnTo>
                    <a:close/>
                    <a:moveTo>
                      <a:pt x="555528" y="366431"/>
                    </a:moveTo>
                    <a:cubicBezTo>
                      <a:pt x="547321" y="374639"/>
                      <a:pt x="533643" y="374639"/>
                      <a:pt x="526347" y="366431"/>
                    </a:cubicBezTo>
                    <a:cubicBezTo>
                      <a:pt x="526347" y="366431"/>
                      <a:pt x="525436" y="365520"/>
                      <a:pt x="525436" y="365520"/>
                    </a:cubicBezTo>
                    <a:lnTo>
                      <a:pt x="437893" y="277066"/>
                    </a:lnTo>
                    <a:cubicBezTo>
                      <a:pt x="432422" y="271594"/>
                      <a:pt x="424215" y="271594"/>
                      <a:pt x="418744" y="277066"/>
                    </a:cubicBezTo>
                    <a:cubicBezTo>
                      <a:pt x="413272" y="282537"/>
                      <a:pt x="413272" y="290744"/>
                      <a:pt x="418744" y="296215"/>
                    </a:cubicBezTo>
                    <a:lnTo>
                      <a:pt x="507198" y="385581"/>
                    </a:lnTo>
                    <a:cubicBezTo>
                      <a:pt x="507198" y="385581"/>
                      <a:pt x="507198" y="385581"/>
                      <a:pt x="507198" y="385581"/>
                    </a:cubicBezTo>
                    <a:cubicBezTo>
                      <a:pt x="515405" y="393788"/>
                      <a:pt x="515405" y="407467"/>
                      <a:pt x="507198" y="414762"/>
                    </a:cubicBezTo>
                    <a:cubicBezTo>
                      <a:pt x="503550" y="418410"/>
                      <a:pt x="498078" y="421145"/>
                      <a:pt x="492607" y="421145"/>
                    </a:cubicBezTo>
                    <a:cubicBezTo>
                      <a:pt x="487136" y="421145"/>
                      <a:pt x="481664" y="419322"/>
                      <a:pt x="478017" y="414762"/>
                    </a:cubicBezTo>
                    <a:lnTo>
                      <a:pt x="418744" y="354577"/>
                    </a:lnTo>
                    <a:cubicBezTo>
                      <a:pt x="413272" y="349105"/>
                      <a:pt x="405065" y="349105"/>
                      <a:pt x="399594" y="354577"/>
                    </a:cubicBezTo>
                    <a:cubicBezTo>
                      <a:pt x="394122" y="360048"/>
                      <a:pt x="394122" y="368255"/>
                      <a:pt x="399594" y="373727"/>
                    </a:cubicBezTo>
                    <a:lnTo>
                      <a:pt x="457955" y="433000"/>
                    </a:lnTo>
                    <a:cubicBezTo>
                      <a:pt x="457955" y="433000"/>
                      <a:pt x="458867" y="433912"/>
                      <a:pt x="458867" y="433912"/>
                    </a:cubicBezTo>
                    <a:cubicBezTo>
                      <a:pt x="467074" y="442119"/>
                      <a:pt x="467074" y="455797"/>
                      <a:pt x="458867" y="463093"/>
                    </a:cubicBezTo>
                    <a:cubicBezTo>
                      <a:pt x="450660" y="471300"/>
                      <a:pt x="436982" y="471300"/>
                      <a:pt x="429686" y="463093"/>
                    </a:cubicBezTo>
                    <a:lnTo>
                      <a:pt x="396858" y="430264"/>
                    </a:lnTo>
                    <a:cubicBezTo>
                      <a:pt x="391387" y="424793"/>
                      <a:pt x="383180" y="424793"/>
                      <a:pt x="377708" y="430264"/>
                    </a:cubicBezTo>
                    <a:cubicBezTo>
                      <a:pt x="372237" y="435736"/>
                      <a:pt x="372237" y="443943"/>
                      <a:pt x="377708" y="449414"/>
                    </a:cubicBezTo>
                    <a:lnTo>
                      <a:pt x="409625" y="481331"/>
                    </a:lnTo>
                    <a:cubicBezTo>
                      <a:pt x="409625" y="481331"/>
                      <a:pt x="410537" y="482243"/>
                      <a:pt x="410537" y="482243"/>
                    </a:cubicBezTo>
                    <a:cubicBezTo>
                      <a:pt x="418744" y="490450"/>
                      <a:pt x="418744" y="504128"/>
                      <a:pt x="410537" y="511423"/>
                    </a:cubicBezTo>
                    <a:cubicBezTo>
                      <a:pt x="402329" y="519630"/>
                      <a:pt x="388651" y="519630"/>
                      <a:pt x="381356" y="511423"/>
                    </a:cubicBezTo>
                    <a:cubicBezTo>
                      <a:pt x="380444" y="510511"/>
                      <a:pt x="379532" y="509599"/>
                      <a:pt x="378620" y="508687"/>
                    </a:cubicBezTo>
                    <a:cubicBezTo>
                      <a:pt x="377708" y="507776"/>
                      <a:pt x="377708" y="507776"/>
                      <a:pt x="377708" y="506864"/>
                    </a:cubicBezTo>
                    <a:cubicBezTo>
                      <a:pt x="377708" y="505952"/>
                      <a:pt x="378620" y="505040"/>
                      <a:pt x="379532" y="503216"/>
                    </a:cubicBezTo>
                    <a:cubicBezTo>
                      <a:pt x="380444" y="502304"/>
                      <a:pt x="380444" y="500480"/>
                      <a:pt x="380444" y="499568"/>
                    </a:cubicBezTo>
                    <a:cubicBezTo>
                      <a:pt x="382268" y="493185"/>
                      <a:pt x="383180" y="485890"/>
                      <a:pt x="382268" y="478595"/>
                    </a:cubicBezTo>
                    <a:cubicBezTo>
                      <a:pt x="380444" y="464916"/>
                      <a:pt x="373149" y="453062"/>
                      <a:pt x="362206" y="445767"/>
                    </a:cubicBezTo>
                    <a:cubicBezTo>
                      <a:pt x="355823" y="441207"/>
                      <a:pt x="349440" y="438471"/>
                      <a:pt x="342144" y="437560"/>
                    </a:cubicBezTo>
                    <a:cubicBezTo>
                      <a:pt x="345792" y="422057"/>
                      <a:pt x="341233" y="405643"/>
                      <a:pt x="330290" y="393788"/>
                    </a:cubicBezTo>
                    <a:cubicBezTo>
                      <a:pt x="321171" y="384669"/>
                      <a:pt x="309316" y="379198"/>
                      <a:pt x="295638" y="378286"/>
                    </a:cubicBezTo>
                    <a:cubicBezTo>
                      <a:pt x="294726" y="378286"/>
                      <a:pt x="294726" y="378286"/>
                      <a:pt x="293814" y="378286"/>
                    </a:cubicBezTo>
                    <a:cubicBezTo>
                      <a:pt x="293814" y="365520"/>
                      <a:pt x="289255" y="353665"/>
                      <a:pt x="281048" y="344546"/>
                    </a:cubicBezTo>
                    <a:cubicBezTo>
                      <a:pt x="271928" y="335427"/>
                      <a:pt x="260074" y="329956"/>
                      <a:pt x="246395" y="329044"/>
                    </a:cubicBezTo>
                    <a:cubicBezTo>
                      <a:pt x="242748" y="329044"/>
                      <a:pt x="238188" y="329044"/>
                      <a:pt x="234541" y="329956"/>
                    </a:cubicBezTo>
                    <a:cubicBezTo>
                      <a:pt x="232717" y="319013"/>
                      <a:pt x="227246" y="308070"/>
                      <a:pt x="219039" y="300775"/>
                    </a:cubicBezTo>
                    <a:cubicBezTo>
                      <a:pt x="210832" y="293480"/>
                      <a:pt x="199889" y="288920"/>
                      <a:pt x="188034" y="288920"/>
                    </a:cubicBezTo>
                    <a:cubicBezTo>
                      <a:pt x="176179" y="288920"/>
                      <a:pt x="164325" y="293480"/>
                      <a:pt x="155206" y="301687"/>
                    </a:cubicBezTo>
                    <a:lnTo>
                      <a:pt x="102316" y="230559"/>
                    </a:lnTo>
                    <a:lnTo>
                      <a:pt x="228157" y="76448"/>
                    </a:lnTo>
                    <a:lnTo>
                      <a:pt x="268281" y="87391"/>
                    </a:lnTo>
                    <a:lnTo>
                      <a:pt x="215391" y="180404"/>
                    </a:lnTo>
                    <a:cubicBezTo>
                      <a:pt x="209008" y="191347"/>
                      <a:pt x="207184" y="205025"/>
                      <a:pt x="210832" y="216880"/>
                    </a:cubicBezTo>
                    <a:cubicBezTo>
                      <a:pt x="214479" y="229647"/>
                      <a:pt x="222686" y="239678"/>
                      <a:pt x="233629" y="246061"/>
                    </a:cubicBezTo>
                    <a:cubicBezTo>
                      <a:pt x="234541" y="246061"/>
                      <a:pt x="235453" y="246973"/>
                      <a:pt x="235453" y="246973"/>
                    </a:cubicBezTo>
                    <a:cubicBezTo>
                      <a:pt x="235453" y="246973"/>
                      <a:pt x="235453" y="246973"/>
                      <a:pt x="235453" y="246973"/>
                    </a:cubicBezTo>
                    <a:cubicBezTo>
                      <a:pt x="237277" y="247885"/>
                      <a:pt x="239100" y="248797"/>
                      <a:pt x="240924" y="249708"/>
                    </a:cubicBezTo>
                    <a:cubicBezTo>
                      <a:pt x="250043" y="252444"/>
                      <a:pt x="260074" y="253356"/>
                      <a:pt x="269193" y="250620"/>
                    </a:cubicBezTo>
                    <a:cubicBezTo>
                      <a:pt x="281959" y="246973"/>
                      <a:pt x="291990" y="238766"/>
                      <a:pt x="298373" y="227823"/>
                    </a:cubicBezTo>
                    <a:lnTo>
                      <a:pt x="332113" y="167638"/>
                    </a:lnTo>
                    <a:lnTo>
                      <a:pt x="393211" y="172197"/>
                    </a:lnTo>
                    <a:lnTo>
                      <a:pt x="555528" y="334515"/>
                    </a:lnTo>
                    <a:cubicBezTo>
                      <a:pt x="562823" y="344546"/>
                      <a:pt x="562823" y="358224"/>
                      <a:pt x="555528" y="366431"/>
                    </a:cubicBezTo>
                    <a:lnTo>
                      <a:pt x="555528" y="366431"/>
                    </a:lnTo>
                    <a:close/>
                    <a:moveTo>
                      <a:pt x="560999" y="303510"/>
                    </a:moveTo>
                    <a:lnTo>
                      <a:pt x="408713" y="151223"/>
                    </a:lnTo>
                    <a:cubicBezTo>
                      <a:pt x="408713" y="151223"/>
                      <a:pt x="407801" y="150312"/>
                      <a:pt x="407801" y="150312"/>
                    </a:cubicBezTo>
                    <a:cubicBezTo>
                      <a:pt x="405977" y="148488"/>
                      <a:pt x="403242" y="147576"/>
                      <a:pt x="399594" y="147576"/>
                    </a:cubicBezTo>
                    <a:lnTo>
                      <a:pt x="324818" y="142104"/>
                    </a:lnTo>
                    <a:cubicBezTo>
                      <a:pt x="319347" y="142104"/>
                      <a:pt x="314788" y="144840"/>
                      <a:pt x="312052" y="149400"/>
                    </a:cubicBezTo>
                    <a:lnTo>
                      <a:pt x="273752" y="216880"/>
                    </a:lnTo>
                    <a:cubicBezTo>
                      <a:pt x="271017" y="221440"/>
                      <a:pt x="266457" y="225087"/>
                      <a:pt x="260986" y="226911"/>
                    </a:cubicBezTo>
                    <a:cubicBezTo>
                      <a:pt x="255514" y="228735"/>
                      <a:pt x="250043" y="227823"/>
                      <a:pt x="245484" y="225087"/>
                    </a:cubicBezTo>
                    <a:cubicBezTo>
                      <a:pt x="240924" y="222352"/>
                      <a:pt x="237277" y="217792"/>
                      <a:pt x="235453" y="212321"/>
                    </a:cubicBezTo>
                    <a:cubicBezTo>
                      <a:pt x="233629" y="206849"/>
                      <a:pt x="234541" y="201378"/>
                      <a:pt x="237277" y="196818"/>
                    </a:cubicBezTo>
                    <a:lnTo>
                      <a:pt x="288343" y="106541"/>
                    </a:lnTo>
                    <a:lnTo>
                      <a:pt x="309316" y="100157"/>
                    </a:lnTo>
                    <a:cubicBezTo>
                      <a:pt x="309316" y="100157"/>
                      <a:pt x="309316" y="100157"/>
                      <a:pt x="309316" y="100157"/>
                    </a:cubicBezTo>
                    <a:lnTo>
                      <a:pt x="386827" y="77360"/>
                    </a:lnTo>
                    <a:lnTo>
                      <a:pt x="480752" y="77360"/>
                    </a:lnTo>
                    <a:lnTo>
                      <a:pt x="597475" y="225999"/>
                    </a:lnTo>
                    <a:lnTo>
                      <a:pt x="560999" y="303510"/>
                    </a:lnTo>
                    <a:close/>
                    <a:moveTo>
                      <a:pt x="615713" y="204114"/>
                    </a:moveTo>
                    <a:lnTo>
                      <a:pt x="507198" y="66417"/>
                    </a:lnTo>
                    <a:lnTo>
                      <a:pt x="561911" y="31765"/>
                    </a:lnTo>
                    <a:lnTo>
                      <a:pt x="663132" y="163078"/>
                    </a:lnTo>
                    <a:lnTo>
                      <a:pt x="615713" y="204114"/>
                    </a:lnTo>
                    <a:close/>
                  </a:path>
                </a:pathLst>
              </a:custGeom>
              <a:solidFill>
                <a:srgbClr val="FFFFFF"/>
              </a:solidFill>
              <a:ln w="91137" cap="flat">
                <a:noFill/>
                <a:prstDash val="solid"/>
                <a:miter/>
              </a:ln>
            </p:spPr>
            <p:txBody>
              <a:bodyPr rtlCol="0" anchor="ctr"/>
              <a:lstStyle/>
              <a:p>
                <a:endParaRPr lang="id-ID"/>
              </a:p>
            </p:txBody>
          </p:sp>
          <p:sp>
            <p:nvSpPr>
              <p:cNvPr id="33" name="Freeform: Shape 32">
                <a:extLst>
                  <a:ext uri="{FF2B5EF4-FFF2-40B4-BE49-F238E27FC236}">
                    <a16:creationId xmlns:a16="http://schemas.microsoft.com/office/drawing/2014/main" id="{D8D853F8-FA2F-4299-98C3-2F0976551449}"/>
                  </a:ext>
                </a:extLst>
              </p:cNvPr>
              <p:cNvSpPr/>
              <p:nvPr/>
            </p:nvSpPr>
            <p:spPr>
              <a:xfrm>
                <a:off x="7379556" y="4766933"/>
                <a:ext cx="104661" cy="104265"/>
              </a:xfrm>
              <a:custGeom>
                <a:avLst/>
                <a:gdLst>
                  <a:gd name="connsiteX0" fmla="*/ 13222 w 120370"/>
                  <a:gd name="connsiteY0" fmla="*/ 119915 h 119914"/>
                  <a:gd name="connsiteX1" fmla="*/ 23253 w 120370"/>
                  <a:gd name="connsiteY1" fmla="*/ 116267 h 119914"/>
                  <a:gd name="connsiteX2" fmla="*/ 116267 w 120370"/>
                  <a:gd name="connsiteY2" fmla="*/ 23253 h 119914"/>
                  <a:gd name="connsiteX3" fmla="*/ 116267 w 120370"/>
                  <a:gd name="connsiteY3" fmla="*/ 4104 h 119914"/>
                  <a:gd name="connsiteX4" fmla="*/ 97117 w 120370"/>
                  <a:gd name="connsiteY4" fmla="*/ 4104 h 119914"/>
                  <a:gd name="connsiteX5" fmla="*/ 4104 w 120370"/>
                  <a:gd name="connsiteY5" fmla="*/ 97117 h 119914"/>
                  <a:gd name="connsiteX6" fmla="*/ 4104 w 120370"/>
                  <a:gd name="connsiteY6" fmla="*/ 116267 h 119914"/>
                  <a:gd name="connsiteX7" fmla="*/ 13222 w 120370"/>
                  <a:gd name="connsiteY7" fmla="*/ 119915 h 119914"/>
                  <a:gd name="connsiteX8" fmla="*/ 13222 w 120370"/>
                  <a:gd name="connsiteY8" fmla="*/ 119915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70" h="119914">
                    <a:moveTo>
                      <a:pt x="13222" y="119915"/>
                    </a:moveTo>
                    <a:cubicBezTo>
                      <a:pt x="16870" y="119915"/>
                      <a:pt x="20518" y="119003"/>
                      <a:pt x="23253" y="116267"/>
                    </a:cubicBezTo>
                    <a:lnTo>
                      <a:pt x="116267" y="23253"/>
                    </a:lnTo>
                    <a:cubicBezTo>
                      <a:pt x="121738" y="17782"/>
                      <a:pt x="121738" y="9575"/>
                      <a:pt x="116267" y="4104"/>
                    </a:cubicBezTo>
                    <a:cubicBezTo>
                      <a:pt x="110796" y="-1368"/>
                      <a:pt x="102588" y="-1368"/>
                      <a:pt x="97117" y="4104"/>
                    </a:cubicBezTo>
                    <a:lnTo>
                      <a:pt x="4104" y="97117"/>
                    </a:lnTo>
                    <a:cubicBezTo>
                      <a:pt x="-1368" y="102588"/>
                      <a:pt x="-1368" y="110796"/>
                      <a:pt x="4104" y="116267"/>
                    </a:cubicBezTo>
                    <a:cubicBezTo>
                      <a:pt x="6839" y="118091"/>
                      <a:pt x="10487" y="119915"/>
                      <a:pt x="13222" y="119915"/>
                    </a:cubicBezTo>
                    <a:lnTo>
                      <a:pt x="13222" y="119915"/>
                    </a:lnTo>
                    <a:close/>
                  </a:path>
                </a:pathLst>
              </a:custGeom>
              <a:solidFill>
                <a:srgbClr val="FFFFFF"/>
              </a:solidFill>
              <a:ln w="91137" cap="flat">
                <a:noFill/>
                <a:prstDash val="solid"/>
                <a:miter/>
              </a:ln>
            </p:spPr>
            <p:txBody>
              <a:bodyPr rtlCol="0" anchor="ctr"/>
              <a:lstStyle/>
              <a:p>
                <a:endParaRPr lang="id-ID"/>
              </a:p>
            </p:txBody>
          </p:sp>
          <p:sp>
            <p:nvSpPr>
              <p:cNvPr id="34" name="Freeform: Shape 33">
                <a:extLst>
                  <a:ext uri="{FF2B5EF4-FFF2-40B4-BE49-F238E27FC236}">
                    <a16:creationId xmlns:a16="http://schemas.microsoft.com/office/drawing/2014/main" id="{548405C4-235F-4539-B7DD-EEAA60736CF0}"/>
                  </a:ext>
                </a:extLst>
              </p:cNvPr>
              <p:cNvSpPr/>
              <p:nvPr/>
            </p:nvSpPr>
            <p:spPr>
              <a:xfrm>
                <a:off x="7171027" y="4766140"/>
                <a:ext cx="104661" cy="104265"/>
              </a:xfrm>
              <a:custGeom>
                <a:avLst/>
                <a:gdLst>
                  <a:gd name="connsiteX0" fmla="*/ 96205 w 120370"/>
                  <a:gd name="connsiteY0" fmla="*/ 116267 h 119914"/>
                  <a:gd name="connsiteX1" fmla="*/ 106236 w 120370"/>
                  <a:gd name="connsiteY1" fmla="*/ 119915 h 119914"/>
                  <a:gd name="connsiteX2" fmla="*/ 116266 w 120370"/>
                  <a:gd name="connsiteY2" fmla="*/ 116267 h 119914"/>
                  <a:gd name="connsiteX3" fmla="*/ 116266 w 120370"/>
                  <a:gd name="connsiteY3" fmla="*/ 97117 h 119914"/>
                  <a:gd name="connsiteX4" fmla="*/ 23253 w 120370"/>
                  <a:gd name="connsiteY4" fmla="*/ 4104 h 119914"/>
                  <a:gd name="connsiteX5" fmla="*/ 4103 w 120370"/>
                  <a:gd name="connsiteY5" fmla="*/ 4104 h 119914"/>
                  <a:gd name="connsiteX6" fmla="*/ 4103 w 120370"/>
                  <a:gd name="connsiteY6" fmla="*/ 23253 h 119914"/>
                  <a:gd name="connsiteX7" fmla="*/ 96205 w 120370"/>
                  <a:gd name="connsiteY7" fmla="*/ 116267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70" h="119914">
                    <a:moveTo>
                      <a:pt x="96205" y="116267"/>
                    </a:moveTo>
                    <a:cubicBezTo>
                      <a:pt x="98941" y="119003"/>
                      <a:pt x="102588" y="119915"/>
                      <a:pt x="106236" y="119915"/>
                    </a:cubicBezTo>
                    <a:cubicBezTo>
                      <a:pt x="109883" y="119915"/>
                      <a:pt x="113531" y="119003"/>
                      <a:pt x="116266" y="116267"/>
                    </a:cubicBezTo>
                    <a:cubicBezTo>
                      <a:pt x="121738" y="110796"/>
                      <a:pt x="121738" y="102589"/>
                      <a:pt x="116266" y="97117"/>
                    </a:cubicBezTo>
                    <a:lnTo>
                      <a:pt x="23253" y="4104"/>
                    </a:lnTo>
                    <a:cubicBezTo>
                      <a:pt x="17782" y="-1368"/>
                      <a:pt x="9575" y="-1368"/>
                      <a:pt x="4103" y="4104"/>
                    </a:cubicBezTo>
                    <a:cubicBezTo>
                      <a:pt x="-1368" y="9575"/>
                      <a:pt x="-1368" y="17782"/>
                      <a:pt x="4103" y="23253"/>
                    </a:cubicBezTo>
                    <a:lnTo>
                      <a:pt x="96205" y="116267"/>
                    </a:lnTo>
                    <a:close/>
                  </a:path>
                </a:pathLst>
              </a:custGeom>
              <a:solidFill>
                <a:srgbClr val="FFFFFF"/>
              </a:solidFill>
              <a:ln w="91137" cap="flat">
                <a:noFill/>
                <a:prstDash val="solid"/>
                <a:miter/>
              </a:ln>
            </p:spPr>
            <p:txBody>
              <a:bodyPr rtlCol="0" anchor="ctr"/>
              <a:lstStyle/>
              <a:p>
                <a:endParaRPr lang="id-ID"/>
              </a:p>
            </p:txBody>
          </p:sp>
          <p:sp>
            <p:nvSpPr>
              <p:cNvPr id="35" name="Freeform: Shape 34">
                <a:extLst>
                  <a:ext uri="{FF2B5EF4-FFF2-40B4-BE49-F238E27FC236}">
                    <a16:creationId xmlns:a16="http://schemas.microsoft.com/office/drawing/2014/main" id="{3CC18469-BC4D-4E71-9422-E26305335D28}"/>
                  </a:ext>
                </a:extLst>
              </p:cNvPr>
              <p:cNvSpPr/>
              <p:nvPr/>
            </p:nvSpPr>
            <p:spPr>
              <a:xfrm>
                <a:off x="7315729" y="4780015"/>
                <a:ext cx="23786" cy="91182"/>
              </a:xfrm>
              <a:custGeom>
                <a:avLst/>
                <a:gdLst>
                  <a:gd name="connsiteX0" fmla="*/ 13678 w 27356"/>
                  <a:gd name="connsiteY0" fmla="*/ 104868 h 104868"/>
                  <a:gd name="connsiteX1" fmla="*/ 27357 w 27356"/>
                  <a:gd name="connsiteY1" fmla="*/ 91190 h 104868"/>
                  <a:gd name="connsiteX2" fmla="*/ 27357 w 27356"/>
                  <a:gd name="connsiteY2" fmla="*/ 13678 h 104868"/>
                  <a:gd name="connsiteX3" fmla="*/ 13678 w 27356"/>
                  <a:gd name="connsiteY3" fmla="*/ 0 h 104868"/>
                  <a:gd name="connsiteX4" fmla="*/ 0 w 27356"/>
                  <a:gd name="connsiteY4" fmla="*/ 13678 h 104868"/>
                  <a:gd name="connsiteX5" fmla="*/ 0 w 27356"/>
                  <a:gd name="connsiteY5" fmla="*/ 91190 h 104868"/>
                  <a:gd name="connsiteX6" fmla="*/ 13678 w 27356"/>
                  <a:gd name="connsiteY6" fmla="*/ 104868 h 104868"/>
                  <a:gd name="connsiteX7" fmla="*/ 13678 w 27356"/>
                  <a:gd name="connsiteY7" fmla="*/ 104868 h 10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56" h="104868">
                    <a:moveTo>
                      <a:pt x="13678" y="104868"/>
                    </a:moveTo>
                    <a:cubicBezTo>
                      <a:pt x="20974" y="104868"/>
                      <a:pt x="27357" y="98485"/>
                      <a:pt x="27357" y="91190"/>
                    </a:cubicBezTo>
                    <a:lnTo>
                      <a:pt x="27357" y="13678"/>
                    </a:lnTo>
                    <a:cubicBezTo>
                      <a:pt x="27357" y="6383"/>
                      <a:pt x="20974" y="0"/>
                      <a:pt x="13678" y="0"/>
                    </a:cubicBezTo>
                    <a:cubicBezTo>
                      <a:pt x="6383" y="0"/>
                      <a:pt x="0" y="6383"/>
                      <a:pt x="0" y="13678"/>
                    </a:cubicBezTo>
                    <a:lnTo>
                      <a:pt x="0" y="91190"/>
                    </a:lnTo>
                    <a:cubicBezTo>
                      <a:pt x="0" y="98485"/>
                      <a:pt x="5471" y="104868"/>
                      <a:pt x="13678" y="104868"/>
                    </a:cubicBezTo>
                    <a:lnTo>
                      <a:pt x="13678" y="104868"/>
                    </a:lnTo>
                    <a:close/>
                  </a:path>
                </a:pathLst>
              </a:custGeom>
              <a:solidFill>
                <a:srgbClr val="FFFFFF"/>
              </a:solidFill>
              <a:ln w="91137" cap="flat">
                <a:noFill/>
                <a:prstDash val="solid"/>
                <a:miter/>
              </a:ln>
            </p:spPr>
            <p:txBody>
              <a:bodyPr rtlCol="0" anchor="ctr"/>
              <a:lstStyle/>
              <a:p>
                <a:endParaRPr lang="id-ID"/>
              </a:p>
            </p:txBody>
          </p:sp>
        </p:grpSp>
      </p:grpSp>
      <p:grpSp>
        <p:nvGrpSpPr>
          <p:cNvPr id="29" name="Group 28">
            <a:extLst>
              <a:ext uri="{FF2B5EF4-FFF2-40B4-BE49-F238E27FC236}">
                <a16:creationId xmlns:a16="http://schemas.microsoft.com/office/drawing/2014/main" id="{BBFB9EF3-A4F1-436A-A0D8-DAEBBE0948EB}"/>
              </a:ext>
            </a:extLst>
          </p:cNvPr>
          <p:cNvGrpSpPr/>
          <p:nvPr/>
        </p:nvGrpSpPr>
        <p:grpSpPr>
          <a:xfrm>
            <a:off x="5843943" y="323122"/>
            <a:ext cx="621350" cy="621350"/>
            <a:chOff x="4447565" y="4310393"/>
            <a:chExt cx="1608462" cy="1608462"/>
          </a:xfrm>
        </p:grpSpPr>
        <p:sp>
          <p:nvSpPr>
            <p:cNvPr id="30" name="Oval 29">
              <a:extLst>
                <a:ext uri="{FF2B5EF4-FFF2-40B4-BE49-F238E27FC236}">
                  <a16:creationId xmlns:a16="http://schemas.microsoft.com/office/drawing/2014/main" id="{299528C9-2391-4C1B-959A-D66EECF5040A}"/>
                </a:ext>
              </a:extLst>
            </p:cNvPr>
            <p:cNvSpPr/>
            <p:nvPr/>
          </p:nvSpPr>
          <p:spPr>
            <a:xfrm>
              <a:off x="4447565"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1" name="Graphic 30" descr="Money">
              <a:extLst>
                <a:ext uri="{FF2B5EF4-FFF2-40B4-BE49-F238E27FC236}">
                  <a16:creationId xmlns:a16="http://schemas.microsoft.com/office/drawing/2014/main" id="{AE22B5B4-2E80-4C4D-938A-BF0EB1775A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042" y="4528210"/>
              <a:ext cx="1010268" cy="1010268"/>
            </a:xfrm>
            <a:prstGeom prst="rect">
              <a:avLst/>
            </a:prstGeom>
          </p:spPr>
        </p:pic>
      </p:grpSp>
      <p:grpSp>
        <p:nvGrpSpPr>
          <p:cNvPr id="17" name="Group 16">
            <a:extLst>
              <a:ext uri="{FF2B5EF4-FFF2-40B4-BE49-F238E27FC236}">
                <a16:creationId xmlns:a16="http://schemas.microsoft.com/office/drawing/2014/main" id="{E99B55D2-AC36-437A-BD61-20AB5C46117C}"/>
              </a:ext>
            </a:extLst>
          </p:cNvPr>
          <p:cNvGrpSpPr/>
          <p:nvPr/>
        </p:nvGrpSpPr>
        <p:grpSpPr>
          <a:xfrm>
            <a:off x="7323250" y="1217808"/>
            <a:ext cx="621349" cy="621350"/>
            <a:chOff x="2308484" y="4310393"/>
            <a:chExt cx="1608462" cy="1608462"/>
          </a:xfrm>
        </p:grpSpPr>
        <p:sp>
          <p:nvSpPr>
            <p:cNvPr id="15" name="Oval 14">
              <a:extLst>
                <a:ext uri="{FF2B5EF4-FFF2-40B4-BE49-F238E27FC236}">
                  <a16:creationId xmlns:a16="http://schemas.microsoft.com/office/drawing/2014/main" id="{EEF1B6F7-B2F6-4B64-BB62-C380E8B2212E}"/>
                </a:ext>
              </a:extLst>
            </p:cNvPr>
            <p:cNvSpPr/>
            <p:nvPr/>
          </p:nvSpPr>
          <p:spPr>
            <a:xfrm>
              <a:off x="2308484"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8" name="Graphic 5">
              <a:extLst>
                <a:ext uri="{FF2B5EF4-FFF2-40B4-BE49-F238E27FC236}">
                  <a16:creationId xmlns:a16="http://schemas.microsoft.com/office/drawing/2014/main" id="{8698693F-DFD5-46D9-8E65-DA7978101D27}"/>
                </a:ext>
              </a:extLst>
            </p:cNvPr>
            <p:cNvGrpSpPr/>
            <p:nvPr/>
          </p:nvGrpSpPr>
          <p:grpSpPr>
            <a:xfrm>
              <a:off x="2682129" y="4629896"/>
              <a:ext cx="784972" cy="786576"/>
              <a:chOff x="4567863" y="3472741"/>
              <a:chExt cx="678450" cy="679838"/>
            </a:xfrm>
            <a:solidFill>
              <a:schemeClr val="bg1"/>
            </a:solidFill>
          </p:grpSpPr>
          <p:sp>
            <p:nvSpPr>
              <p:cNvPr id="219" name="Freeform: Shape 218">
                <a:extLst>
                  <a:ext uri="{FF2B5EF4-FFF2-40B4-BE49-F238E27FC236}">
                    <a16:creationId xmlns:a16="http://schemas.microsoft.com/office/drawing/2014/main" id="{A33F5362-3C25-4E8B-81F9-AB79133D5C51}"/>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20" name="Freeform: Shape 219">
                <a:extLst>
                  <a:ext uri="{FF2B5EF4-FFF2-40B4-BE49-F238E27FC236}">
                    <a16:creationId xmlns:a16="http://schemas.microsoft.com/office/drawing/2014/main" id="{ADEC2C8D-2292-40E6-80E0-21F11F1A02F7}"/>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grpSp>
      <p:grpSp>
        <p:nvGrpSpPr>
          <p:cNvPr id="20" name="Group 19">
            <a:extLst>
              <a:ext uri="{FF2B5EF4-FFF2-40B4-BE49-F238E27FC236}">
                <a16:creationId xmlns:a16="http://schemas.microsoft.com/office/drawing/2014/main" id="{C315C6A9-C5DE-4D44-B481-67AF709128A1}"/>
              </a:ext>
            </a:extLst>
          </p:cNvPr>
          <p:cNvGrpSpPr/>
          <p:nvPr/>
        </p:nvGrpSpPr>
        <p:grpSpPr>
          <a:xfrm>
            <a:off x="5298724" y="2159698"/>
            <a:ext cx="1629395" cy="1631516"/>
            <a:chOff x="8495860" y="4310393"/>
            <a:chExt cx="1608462" cy="1608462"/>
          </a:xfrm>
        </p:grpSpPr>
        <p:sp>
          <p:nvSpPr>
            <p:cNvPr id="222" name="Oval 221">
              <a:extLst>
                <a:ext uri="{FF2B5EF4-FFF2-40B4-BE49-F238E27FC236}">
                  <a16:creationId xmlns:a16="http://schemas.microsoft.com/office/drawing/2014/main" id="{0AB81957-7A54-4C12-9BE8-9AF165A436C0}"/>
                </a:ext>
              </a:extLst>
            </p:cNvPr>
            <p:cNvSpPr/>
            <p:nvPr/>
          </p:nvSpPr>
          <p:spPr>
            <a:xfrm>
              <a:off x="8495860"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0" name="Freeform: Shape 229">
              <a:extLst>
                <a:ext uri="{FF2B5EF4-FFF2-40B4-BE49-F238E27FC236}">
                  <a16:creationId xmlns:a16="http://schemas.microsoft.com/office/drawing/2014/main" id="{9D41455A-CC66-42AB-8F33-2D4B899B5459}"/>
                </a:ext>
              </a:extLst>
            </p:cNvPr>
            <p:cNvSpPr/>
            <p:nvPr/>
          </p:nvSpPr>
          <p:spPr>
            <a:xfrm>
              <a:off x="8930941" y="4631332"/>
              <a:ext cx="738300" cy="821898"/>
            </a:xfrm>
            <a:custGeom>
              <a:avLst/>
              <a:gdLst>
                <a:gd name="connsiteX0" fmla="*/ 5259 w 638113"/>
                <a:gd name="connsiteY0" fmla="*/ 94837 h 710368"/>
                <a:gd name="connsiteX1" fmla="*/ 699 w 638113"/>
                <a:gd name="connsiteY1" fmla="*/ 111252 h 710368"/>
                <a:gd name="connsiteX2" fmla="*/ 14377 w 638113"/>
                <a:gd name="connsiteY2" fmla="*/ 121282 h 710368"/>
                <a:gd name="connsiteX3" fmla="*/ 140219 w 638113"/>
                <a:gd name="connsiteY3" fmla="*/ 121282 h 710368"/>
                <a:gd name="connsiteX4" fmla="*/ 140219 w 638113"/>
                <a:gd name="connsiteY4" fmla="*/ 140432 h 710368"/>
                <a:gd name="connsiteX5" fmla="*/ 135660 w 638113"/>
                <a:gd name="connsiteY5" fmla="*/ 141344 h 710368"/>
                <a:gd name="connsiteX6" fmla="*/ 129276 w 638113"/>
                <a:gd name="connsiteY6" fmla="*/ 147727 h 710368"/>
                <a:gd name="connsiteX7" fmla="*/ 139307 w 638113"/>
                <a:gd name="connsiteY7" fmla="*/ 203353 h 710368"/>
                <a:gd name="connsiteX8" fmla="*/ 139307 w 638113"/>
                <a:gd name="connsiteY8" fmla="*/ 385733 h 710368"/>
                <a:gd name="connsiteX9" fmla="*/ 76386 w 638113"/>
                <a:gd name="connsiteY9" fmla="*/ 385733 h 710368"/>
                <a:gd name="connsiteX10" fmla="*/ 40822 w 638113"/>
                <a:gd name="connsiteY10" fmla="*/ 421297 h 710368"/>
                <a:gd name="connsiteX11" fmla="*/ 40822 w 638113"/>
                <a:gd name="connsiteY11" fmla="*/ 690307 h 710368"/>
                <a:gd name="connsiteX12" fmla="*/ 13465 w 638113"/>
                <a:gd name="connsiteY12" fmla="*/ 690307 h 710368"/>
                <a:gd name="connsiteX13" fmla="*/ 3434 w 638113"/>
                <a:gd name="connsiteY13" fmla="*/ 700338 h 710368"/>
                <a:gd name="connsiteX14" fmla="*/ 13465 w 638113"/>
                <a:gd name="connsiteY14" fmla="*/ 710368 h 710368"/>
                <a:gd name="connsiteX15" fmla="*/ 628082 w 638113"/>
                <a:gd name="connsiteY15" fmla="*/ 710368 h 710368"/>
                <a:gd name="connsiteX16" fmla="*/ 638113 w 638113"/>
                <a:gd name="connsiteY16" fmla="*/ 700338 h 710368"/>
                <a:gd name="connsiteX17" fmla="*/ 628082 w 638113"/>
                <a:gd name="connsiteY17" fmla="*/ 690307 h 710368"/>
                <a:gd name="connsiteX18" fmla="*/ 603462 w 638113"/>
                <a:gd name="connsiteY18" fmla="*/ 690307 h 710368"/>
                <a:gd name="connsiteX19" fmla="*/ 603462 w 638113"/>
                <a:gd name="connsiteY19" fmla="*/ 652919 h 710368"/>
                <a:gd name="connsiteX20" fmla="*/ 567898 w 638113"/>
                <a:gd name="connsiteY20" fmla="*/ 617355 h 710368"/>
                <a:gd name="connsiteX21" fmla="*/ 483091 w 638113"/>
                <a:gd name="connsiteY21" fmla="*/ 617355 h 710368"/>
                <a:gd name="connsiteX22" fmla="*/ 468501 w 638113"/>
                <a:gd name="connsiteY22" fmla="*/ 621002 h 710368"/>
                <a:gd name="connsiteX23" fmla="*/ 468501 w 638113"/>
                <a:gd name="connsiteY23" fmla="*/ 590910 h 710368"/>
                <a:gd name="connsiteX24" fmla="*/ 432937 w 638113"/>
                <a:gd name="connsiteY24" fmla="*/ 555346 h 710368"/>
                <a:gd name="connsiteX25" fmla="*/ 399197 w 638113"/>
                <a:gd name="connsiteY25" fmla="*/ 555346 h 710368"/>
                <a:gd name="connsiteX26" fmla="*/ 352690 w 638113"/>
                <a:gd name="connsiteY26" fmla="*/ 458685 h 710368"/>
                <a:gd name="connsiteX27" fmla="*/ 351778 w 638113"/>
                <a:gd name="connsiteY27" fmla="*/ 447742 h 710368"/>
                <a:gd name="connsiteX28" fmla="*/ 347219 w 638113"/>
                <a:gd name="connsiteY28" fmla="*/ 371142 h 710368"/>
                <a:gd name="connsiteX29" fmla="*/ 347219 w 638113"/>
                <a:gd name="connsiteY29" fmla="*/ 369319 h 710368"/>
                <a:gd name="connsiteX30" fmla="*/ 331716 w 638113"/>
                <a:gd name="connsiteY30" fmla="*/ 312781 h 710368"/>
                <a:gd name="connsiteX31" fmla="*/ 318950 w 638113"/>
                <a:gd name="connsiteY31" fmla="*/ 305486 h 710368"/>
                <a:gd name="connsiteX32" fmla="*/ 311655 w 638113"/>
                <a:gd name="connsiteY32" fmla="*/ 318252 h 710368"/>
                <a:gd name="connsiteX33" fmla="*/ 321686 w 638113"/>
                <a:gd name="connsiteY33" fmla="*/ 353816 h 710368"/>
                <a:gd name="connsiteX34" fmla="*/ 287034 w 638113"/>
                <a:gd name="connsiteY34" fmla="*/ 339226 h 710368"/>
                <a:gd name="connsiteX35" fmla="*/ 274267 w 638113"/>
                <a:gd name="connsiteY35" fmla="*/ 333755 h 710368"/>
                <a:gd name="connsiteX36" fmla="*/ 256941 w 638113"/>
                <a:gd name="connsiteY36" fmla="*/ 280865 h 710368"/>
                <a:gd name="connsiteX37" fmla="*/ 270620 w 638113"/>
                <a:gd name="connsiteY37" fmla="*/ 277217 h 710368"/>
                <a:gd name="connsiteX38" fmla="*/ 266972 w 638113"/>
                <a:gd name="connsiteY38" fmla="*/ 262627 h 710368"/>
                <a:gd name="connsiteX39" fmla="*/ 244175 w 638113"/>
                <a:gd name="connsiteY39" fmla="*/ 248948 h 710368"/>
                <a:gd name="connsiteX40" fmla="*/ 244175 w 638113"/>
                <a:gd name="connsiteY40" fmla="*/ 248948 h 710368"/>
                <a:gd name="connsiteX41" fmla="*/ 170311 w 638113"/>
                <a:gd name="connsiteY41" fmla="*/ 204265 h 710368"/>
                <a:gd name="connsiteX42" fmla="*/ 149337 w 638113"/>
                <a:gd name="connsiteY42" fmla="*/ 168701 h 710368"/>
                <a:gd name="connsiteX43" fmla="*/ 263324 w 638113"/>
                <a:gd name="connsiteY43" fmla="*/ 230710 h 710368"/>
                <a:gd name="connsiteX44" fmla="*/ 265149 w 638113"/>
                <a:gd name="connsiteY44" fmla="*/ 231622 h 710368"/>
                <a:gd name="connsiteX45" fmla="*/ 266972 w 638113"/>
                <a:gd name="connsiteY45" fmla="*/ 232534 h 710368"/>
                <a:gd name="connsiteX46" fmla="*/ 283386 w 638113"/>
                <a:gd name="connsiteY46" fmla="*/ 241653 h 710368"/>
                <a:gd name="connsiteX47" fmla="*/ 299800 w 638113"/>
                <a:gd name="connsiteY47" fmla="*/ 270834 h 710368"/>
                <a:gd name="connsiteX48" fmla="*/ 301624 w 638113"/>
                <a:gd name="connsiteY48" fmla="*/ 279041 h 710368"/>
                <a:gd name="connsiteX49" fmla="*/ 311655 w 638113"/>
                <a:gd name="connsiteY49" fmla="*/ 286336 h 710368"/>
                <a:gd name="connsiteX50" fmla="*/ 314391 w 638113"/>
                <a:gd name="connsiteY50" fmla="*/ 286336 h 710368"/>
                <a:gd name="connsiteX51" fmla="*/ 321686 w 638113"/>
                <a:gd name="connsiteY51" fmla="*/ 273569 h 710368"/>
                <a:gd name="connsiteX52" fmla="*/ 319862 w 638113"/>
                <a:gd name="connsiteY52" fmla="*/ 265362 h 710368"/>
                <a:gd name="connsiteX53" fmla="*/ 307096 w 638113"/>
                <a:gd name="connsiteY53" fmla="*/ 235270 h 710368"/>
                <a:gd name="connsiteX54" fmla="*/ 318950 w 638113"/>
                <a:gd name="connsiteY54" fmla="*/ 222503 h 710368"/>
                <a:gd name="connsiteX55" fmla="*/ 330805 w 638113"/>
                <a:gd name="connsiteY55" fmla="*/ 198794 h 710368"/>
                <a:gd name="connsiteX56" fmla="*/ 332629 w 638113"/>
                <a:gd name="connsiteY56" fmla="*/ 173261 h 710368"/>
                <a:gd name="connsiteX57" fmla="*/ 316214 w 638113"/>
                <a:gd name="connsiteY57" fmla="*/ 154111 h 710368"/>
                <a:gd name="connsiteX58" fmla="*/ 307096 w 638113"/>
                <a:gd name="connsiteY58" fmla="*/ 149551 h 710368"/>
                <a:gd name="connsiteX59" fmla="*/ 262413 w 638113"/>
                <a:gd name="connsiteY59" fmla="*/ 164142 h 710368"/>
                <a:gd name="connsiteX60" fmla="*/ 250558 w 638113"/>
                <a:gd name="connsiteY60" fmla="*/ 187851 h 710368"/>
                <a:gd name="connsiteX61" fmla="*/ 246911 w 638113"/>
                <a:gd name="connsiteY61" fmla="*/ 198794 h 710368"/>
                <a:gd name="connsiteX62" fmla="*/ 161193 w 638113"/>
                <a:gd name="connsiteY62" fmla="*/ 152287 h 710368"/>
                <a:gd name="connsiteX63" fmla="*/ 161193 w 638113"/>
                <a:gd name="connsiteY63" fmla="*/ 10031 h 710368"/>
                <a:gd name="connsiteX64" fmla="*/ 151162 w 638113"/>
                <a:gd name="connsiteY64" fmla="*/ 0 h 710368"/>
                <a:gd name="connsiteX65" fmla="*/ 141131 w 638113"/>
                <a:gd name="connsiteY65" fmla="*/ 10031 h 710368"/>
                <a:gd name="connsiteX66" fmla="*/ 141131 w 638113"/>
                <a:gd name="connsiteY66" fmla="*/ 15502 h 710368"/>
                <a:gd name="connsiteX67" fmla="*/ 15289 w 638113"/>
                <a:gd name="connsiteY67" fmla="*/ 15502 h 710368"/>
                <a:gd name="connsiteX68" fmla="*/ 1611 w 638113"/>
                <a:gd name="connsiteY68" fmla="*/ 25533 h 710368"/>
                <a:gd name="connsiteX69" fmla="*/ 6170 w 638113"/>
                <a:gd name="connsiteY69" fmla="*/ 41947 h 710368"/>
                <a:gd name="connsiteX70" fmla="*/ 36263 w 638113"/>
                <a:gd name="connsiteY70" fmla="*/ 68392 h 710368"/>
                <a:gd name="connsiteX71" fmla="*/ 5259 w 638113"/>
                <a:gd name="connsiteY71" fmla="*/ 94837 h 710368"/>
                <a:gd name="connsiteX72" fmla="*/ 5259 w 638113"/>
                <a:gd name="connsiteY72" fmla="*/ 94837 h 710368"/>
                <a:gd name="connsiteX73" fmla="*/ 313479 w 638113"/>
                <a:gd name="connsiteY73" fmla="*/ 178732 h 710368"/>
                <a:gd name="connsiteX74" fmla="*/ 312567 w 638113"/>
                <a:gd name="connsiteY74" fmla="*/ 187851 h 710368"/>
                <a:gd name="connsiteX75" fmla="*/ 300712 w 638113"/>
                <a:gd name="connsiteY75" fmla="*/ 211560 h 710368"/>
                <a:gd name="connsiteX76" fmla="*/ 284298 w 638113"/>
                <a:gd name="connsiteY76" fmla="*/ 217032 h 710368"/>
                <a:gd name="connsiteX77" fmla="*/ 277003 w 638113"/>
                <a:gd name="connsiteY77" fmla="*/ 213384 h 710368"/>
                <a:gd name="connsiteX78" fmla="*/ 273355 w 638113"/>
                <a:gd name="connsiteY78" fmla="*/ 211560 h 710368"/>
                <a:gd name="connsiteX79" fmla="*/ 269708 w 638113"/>
                <a:gd name="connsiteY79" fmla="*/ 196058 h 710368"/>
                <a:gd name="connsiteX80" fmla="*/ 281563 w 638113"/>
                <a:gd name="connsiteY80" fmla="*/ 172349 h 710368"/>
                <a:gd name="connsiteX81" fmla="*/ 292506 w 638113"/>
                <a:gd name="connsiteY81" fmla="*/ 165965 h 710368"/>
                <a:gd name="connsiteX82" fmla="*/ 297977 w 638113"/>
                <a:gd name="connsiteY82" fmla="*/ 166877 h 710368"/>
                <a:gd name="connsiteX83" fmla="*/ 307096 w 638113"/>
                <a:gd name="connsiteY83" fmla="*/ 171437 h 710368"/>
                <a:gd name="connsiteX84" fmla="*/ 313479 w 638113"/>
                <a:gd name="connsiteY84" fmla="*/ 178732 h 710368"/>
                <a:gd name="connsiteX85" fmla="*/ 313479 w 638113"/>
                <a:gd name="connsiteY85" fmla="*/ 178732 h 710368"/>
                <a:gd name="connsiteX86" fmla="*/ 334453 w 638113"/>
                <a:gd name="connsiteY86" fmla="*/ 539843 h 710368"/>
                <a:gd name="connsiteX87" fmla="*/ 346307 w 638113"/>
                <a:gd name="connsiteY87" fmla="*/ 555346 h 710368"/>
                <a:gd name="connsiteX88" fmla="*/ 334453 w 638113"/>
                <a:gd name="connsiteY88" fmla="*/ 558081 h 710368"/>
                <a:gd name="connsiteX89" fmla="*/ 334453 w 638113"/>
                <a:gd name="connsiteY89" fmla="*/ 539843 h 710368"/>
                <a:gd name="connsiteX90" fmla="*/ 295241 w 638113"/>
                <a:gd name="connsiteY90" fmla="*/ 487865 h 710368"/>
                <a:gd name="connsiteX91" fmla="*/ 259677 w 638113"/>
                <a:gd name="connsiteY91" fmla="*/ 487865 h 710368"/>
                <a:gd name="connsiteX92" fmla="*/ 265149 w 638113"/>
                <a:gd name="connsiteY92" fmla="*/ 430416 h 710368"/>
                <a:gd name="connsiteX93" fmla="*/ 266061 w 638113"/>
                <a:gd name="connsiteY93" fmla="*/ 429504 h 710368"/>
                <a:gd name="connsiteX94" fmla="*/ 271532 w 638113"/>
                <a:gd name="connsiteY94" fmla="*/ 425856 h 710368"/>
                <a:gd name="connsiteX95" fmla="*/ 277003 w 638113"/>
                <a:gd name="connsiteY95" fmla="*/ 455037 h 710368"/>
                <a:gd name="connsiteX96" fmla="*/ 284298 w 638113"/>
                <a:gd name="connsiteY96" fmla="*/ 473275 h 710368"/>
                <a:gd name="connsiteX97" fmla="*/ 295241 w 638113"/>
                <a:gd name="connsiteY97" fmla="*/ 487865 h 710368"/>
                <a:gd name="connsiteX98" fmla="*/ 223201 w 638113"/>
                <a:gd name="connsiteY98" fmla="*/ 416737 h 710368"/>
                <a:gd name="connsiteX99" fmla="*/ 230497 w 638113"/>
                <a:gd name="connsiteY99" fmla="*/ 401235 h 710368"/>
                <a:gd name="connsiteX100" fmla="*/ 260589 w 638113"/>
                <a:gd name="connsiteY100" fmla="*/ 365671 h 710368"/>
                <a:gd name="connsiteX101" fmla="*/ 267884 w 638113"/>
                <a:gd name="connsiteY101" fmla="*/ 403971 h 710368"/>
                <a:gd name="connsiteX102" fmla="*/ 256941 w 638113"/>
                <a:gd name="connsiteY102" fmla="*/ 410354 h 710368"/>
                <a:gd name="connsiteX103" fmla="*/ 245087 w 638113"/>
                <a:gd name="connsiteY103" fmla="*/ 427680 h 710368"/>
                <a:gd name="connsiteX104" fmla="*/ 239616 w 638113"/>
                <a:gd name="connsiteY104" fmla="*/ 486953 h 710368"/>
                <a:gd name="connsiteX105" fmla="*/ 232320 w 638113"/>
                <a:gd name="connsiteY105" fmla="*/ 486953 h 710368"/>
                <a:gd name="connsiteX106" fmla="*/ 223201 w 638113"/>
                <a:gd name="connsiteY106" fmla="*/ 416737 h 710368"/>
                <a:gd name="connsiteX107" fmla="*/ 223201 w 638113"/>
                <a:gd name="connsiteY107" fmla="*/ 416737 h 710368"/>
                <a:gd name="connsiteX108" fmla="*/ 377311 w 638113"/>
                <a:gd name="connsiteY108" fmla="*/ 554434 h 710368"/>
                <a:gd name="connsiteX109" fmla="*/ 371840 w 638113"/>
                <a:gd name="connsiteY109" fmla="*/ 554434 h 710368"/>
                <a:gd name="connsiteX110" fmla="*/ 301624 w 638113"/>
                <a:gd name="connsiteY110" fmla="*/ 460508 h 710368"/>
                <a:gd name="connsiteX111" fmla="*/ 297065 w 638113"/>
                <a:gd name="connsiteY111" fmla="*/ 446830 h 710368"/>
                <a:gd name="connsiteX112" fmla="*/ 289769 w 638113"/>
                <a:gd name="connsiteY112" fmla="*/ 406706 h 710368"/>
                <a:gd name="connsiteX113" fmla="*/ 289769 w 638113"/>
                <a:gd name="connsiteY113" fmla="*/ 406706 h 710368"/>
                <a:gd name="connsiteX114" fmla="*/ 280651 w 638113"/>
                <a:gd name="connsiteY114" fmla="*/ 358376 h 710368"/>
                <a:gd name="connsiteX115" fmla="*/ 328981 w 638113"/>
                <a:gd name="connsiteY115" fmla="*/ 378438 h 710368"/>
                <a:gd name="connsiteX116" fmla="*/ 332629 w 638113"/>
                <a:gd name="connsiteY116" fmla="*/ 447742 h 710368"/>
                <a:gd name="connsiteX117" fmla="*/ 335364 w 638113"/>
                <a:gd name="connsiteY117" fmla="*/ 466892 h 710368"/>
                <a:gd name="connsiteX118" fmla="*/ 377311 w 638113"/>
                <a:gd name="connsiteY118" fmla="*/ 554434 h 710368"/>
                <a:gd name="connsiteX119" fmla="*/ 584312 w 638113"/>
                <a:gd name="connsiteY119" fmla="*/ 690307 h 710368"/>
                <a:gd name="connsiteX120" fmla="*/ 469413 w 638113"/>
                <a:gd name="connsiteY120" fmla="*/ 690307 h 710368"/>
                <a:gd name="connsiteX121" fmla="*/ 469413 w 638113"/>
                <a:gd name="connsiteY121" fmla="*/ 652919 h 710368"/>
                <a:gd name="connsiteX122" fmla="*/ 484004 w 638113"/>
                <a:gd name="connsiteY122" fmla="*/ 638329 h 710368"/>
                <a:gd name="connsiteX123" fmla="*/ 568810 w 638113"/>
                <a:gd name="connsiteY123" fmla="*/ 638329 h 710368"/>
                <a:gd name="connsiteX124" fmla="*/ 583400 w 638113"/>
                <a:gd name="connsiteY124" fmla="*/ 652919 h 710368"/>
                <a:gd name="connsiteX125" fmla="*/ 583400 w 638113"/>
                <a:gd name="connsiteY125" fmla="*/ 690307 h 710368"/>
                <a:gd name="connsiteX126" fmla="*/ 448440 w 638113"/>
                <a:gd name="connsiteY126" fmla="*/ 652919 h 710368"/>
                <a:gd name="connsiteX127" fmla="*/ 448440 w 638113"/>
                <a:gd name="connsiteY127" fmla="*/ 690307 h 710368"/>
                <a:gd name="connsiteX128" fmla="*/ 333541 w 638113"/>
                <a:gd name="connsiteY128" fmla="*/ 690307 h 710368"/>
                <a:gd name="connsiteX129" fmla="*/ 333541 w 638113"/>
                <a:gd name="connsiteY129" fmla="*/ 589998 h 710368"/>
                <a:gd name="connsiteX130" fmla="*/ 348131 w 638113"/>
                <a:gd name="connsiteY130" fmla="*/ 575408 h 710368"/>
                <a:gd name="connsiteX131" fmla="*/ 432937 w 638113"/>
                <a:gd name="connsiteY131" fmla="*/ 575408 h 710368"/>
                <a:gd name="connsiteX132" fmla="*/ 447528 w 638113"/>
                <a:gd name="connsiteY132" fmla="*/ 589998 h 710368"/>
                <a:gd name="connsiteX133" fmla="*/ 448440 w 638113"/>
                <a:gd name="connsiteY133" fmla="*/ 652919 h 710368"/>
                <a:gd name="connsiteX134" fmla="*/ 448440 w 638113"/>
                <a:gd name="connsiteY134" fmla="*/ 652919 h 710368"/>
                <a:gd name="connsiteX135" fmla="*/ 62708 w 638113"/>
                <a:gd name="connsiteY135" fmla="*/ 421297 h 710368"/>
                <a:gd name="connsiteX136" fmla="*/ 77298 w 638113"/>
                <a:gd name="connsiteY136" fmla="*/ 406706 h 710368"/>
                <a:gd name="connsiteX137" fmla="*/ 151162 w 638113"/>
                <a:gd name="connsiteY137" fmla="*/ 406706 h 710368"/>
                <a:gd name="connsiteX138" fmla="*/ 151162 w 638113"/>
                <a:gd name="connsiteY138" fmla="*/ 406706 h 710368"/>
                <a:gd name="connsiteX139" fmla="*/ 151162 w 638113"/>
                <a:gd name="connsiteY139" fmla="*/ 406706 h 710368"/>
                <a:gd name="connsiteX140" fmla="*/ 163016 w 638113"/>
                <a:gd name="connsiteY140" fmla="*/ 406706 h 710368"/>
                <a:gd name="connsiteX141" fmla="*/ 177607 w 638113"/>
                <a:gd name="connsiteY141" fmla="*/ 421297 h 710368"/>
                <a:gd name="connsiteX142" fmla="*/ 177607 w 638113"/>
                <a:gd name="connsiteY142" fmla="*/ 575408 h 710368"/>
                <a:gd name="connsiteX143" fmla="*/ 187638 w 638113"/>
                <a:gd name="connsiteY143" fmla="*/ 585438 h 710368"/>
                <a:gd name="connsiteX144" fmla="*/ 197668 w 638113"/>
                <a:gd name="connsiteY144" fmla="*/ 575408 h 710368"/>
                <a:gd name="connsiteX145" fmla="*/ 197668 w 638113"/>
                <a:gd name="connsiteY145" fmla="*/ 523429 h 710368"/>
                <a:gd name="connsiteX146" fmla="*/ 212258 w 638113"/>
                <a:gd name="connsiteY146" fmla="*/ 508839 h 710368"/>
                <a:gd name="connsiteX147" fmla="*/ 297065 w 638113"/>
                <a:gd name="connsiteY147" fmla="*/ 508839 h 710368"/>
                <a:gd name="connsiteX148" fmla="*/ 311655 w 638113"/>
                <a:gd name="connsiteY148" fmla="*/ 523429 h 710368"/>
                <a:gd name="connsiteX149" fmla="*/ 311655 w 638113"/>
                <a:gd name="connsiteY149" fmla="*/ 690307 h 710368"/>
                <a:gd name="connsiteX150" fmla="*/ 196756 w 638113"/>
                <a:gd name="connsiteY150" fmla="*/ 690307 h 710368"/>
                <a:gd name="connsiteX151" fmla="*/ 196756 w 638113"/>
                <a:gd name="connsiteY151" fmla="*/ 627386 h 710368"/>
                <a:gd name="connsiteX152" fmla="*/ 186725 w 638113"/>
                <a:gd name="connsiteY152" fmla="*/ 617355 h 710368"/>
                <a:gd name="connsiteX153" fmla="*/ 176695 w 638113"/>
                <a:gd name="connsiteY153" fmla="*/ 627386 h 710368"/>
                <a:gd name="connsiteX154" fmla="*/ 176695 w 638113"/>
                <a:gd name="connsiteY154" fmla="*/ 690307 h 710368"/>
                <a:gd name="connsiteX155" fmla="*/ 61796 w 638113"/>
                <a:gd name="connsiteY155" fmla="*/ 690307 h 710368"/>
                <a:gd name="connsiteX156" fmla="*/ 61796 w 638113"/>
                <a:gd name="connsiteY156" fmla="*/ 421297 h 710368"/>
                <a:gd name="connsiteX157" fmla="*/ 62708 w 638113"/>
                <a:gd name="connsiteY157" fmla="*/ 421297 h 710368"/>
                <a:gd name="connsiteX158" fmla="*/ 162105 w 638113"/>
                <a:gd name="connsiteY158" fmla="*/ 385733 h 710368"/>
                <a:gd name="connsiteX159" fmla="*/ 162105 w 638113"/>
                <a:gd name="connsiteY159" fmla="*/ 222503 h 710368"/>
                <a:gd name="connsiteX160" fmla="*/ 230497 w 638113"/>
                <a:gd name="connsiteY160" fmla="*/ 264450 h 710368"/>
                <a:gd name="connsiteX161" fmla="*/ 255118 w 638113"/>
                <a:gd name="connsiteY161" fmla="*/ 339226 h 710368"/>
                <a:gd name="connsiteX162" fmla="*/ 214083 w 638113"/>
                <a:gd name="connsiteY162" fmla="*/ 388468 h 710368"/>
                <a:gd name="connsiteX163" fmla="*/ 202228 w 638113"/>
                <a:gd name="connsiteY163" fmla="*/ 419473 h 710368"/>
                <a:gd name="connsiteX164" fmla="*/ 210435 w 638113"/>
                <a:gd name="connsiteY164" fmla="*/ 487865 h 710368"/>
                <a:gd name="connsiteX165" fmla="*/ 198580 w 638113"/>
                <a:gd name="connsiteY165" fmla="*/ 490601 h 710368"/>
                <a:gd name="connsiteX166" fmla="*/ 198580 w 638113"/>
                <a:gd name="connsiteY166" fmla="*/ 421297 h 710368"/>
                <a:gd name="connsiteX167" fmla="*/ 163016 w 638113"/>
                <a:gd name="connsiteY167" fmla="*/ 385733 h 710368"/>
                <a:gd name="connsiteX168" fmla="*/ 162105 w 638113"/>
                <a:gd name="connsiteY168" fmla="*/ 385733 h 710368"/>
                <a:gd name="connsiteX169" fmla="*/ 141131 w 638113"/>
                <a:gd name="connsiteY169" fmla="*/ 100309 h 710368"/>
                <a:gd name="connsiteX170" fmla="*/ 30791 w 638113"/>
                <a:gd name="connsiteY170" fmla="*/ 100309 h 710368"/>
                <a:gd name="connsiteX171" fmla="*/ 54501 w 638113"/>
                <a:gd name="connsiteY171" fmla="*/ 79335 h 710368"/>
                <a:gd name="connsiteX172" fmla="*/ 59972 w 638113"/>
                <a:gd name="connsiteY172" fmla="*/ 68392 h 710368"/>
                <a:gd name="connsiteX173" fmla="*/ 54501 w 638113"/>
                <a:gd name="connsiteY173" fmla="*/ 57450 h 710368"/>
                <a:gd name="connsiteX174" fmla="*/ 30791 w 638113"/>
                <a:gd name="connsiteY174" fmla="*/ 36476 h 710368"/>
                <a:gd name="connsiteX175" fmla="*/ 141131 w 638113"/>
                <a:gd name="connsiteY175" fmla="*/ 36476 h 710368"/>
                <a:gd name="connsiteX176" fmla="*/ 141131 w 638113"/>
                <a:gd name="connsiteY176" fmla="*/ 100309 h 710368"/>
                <a:gd name="connsiteX177" fmla="*/ 141131 w 638113"/>
                <a:gd name="connsiteY177" fmla="*/ 100309 h 71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38113" h="710368">
                  <a:moveTo>
                    <a:pt x="5259" y="94837"/>
                  </a:moveTo>
                  <a:cubicBezTo>
                    <a:pt x="699" y="99397"/>
                    <a:pt x="-1125" y="105780"/>
                    <a:pt x="699" y="111252"/>
                  </a:cubicBezTo>
                  <a:cubicBezTo>
                    <a:pt x="2523" y="116723"/>
                    <a:pt x="7994" y="121282"/>
                    <a:pt x="14377" y="121282"/>
                  </a:cubicBezTo>
                  <a:lnTo>
                    <a:pt x="140219" y="121282"/>
                  </a:lnTo>
                  <a:lnTo>
                    <a:pt x="140219" y="140432"/>
                  </a:lnTo>
                  <a:cubicBezTo>
                    <a:pt x="138395" y="140432"/>
                    <a:pt x="137483" y="140432"/>
                    <a:pt x="135660" y="141344"/>
                  </a:cubicBezTo>
                  <a:cubicBezTo>
                    <a:pt x="132924" y="142256"/>
                    <a:pt x="130188" y="144992"/>
                    <a:pt x="129276" y="147727"/>
                  </a:cubicBezTo>
                  <a:cubicBezTo>
                    <a:pt x="123804" y="166877"/>
                    <a:pt x="128364" y="187851"/>
                    <a:pt x="139307" y="203353"/>
                  </a:cubicBezTo>
                  <a:lnTo>
                    <a:pt x="139307" y="385733"/>
                  </a:lnTo>
                  <a:lnTo>
                    <a:pt x="76386" y="385733"/>
                  </a:lnTo>
                  <a:cubicBezTo>
                    <a:pt x="56324" y="385733"/>
                    <a:pt x="40822" y="402147"/>
                    <a:pt x="40822" y="421297"/>
                  </a:cubicBezTo>
                  <a:lnTo>
                    <a:pt x="40822" y="690307"/>
                  </a:lnTo>
                  <a:lnTo>
                    <a:pt x="13465" y="690307"/>
                  </a:lnTo>
                  <a:cubicBezTo>
                    <a:pt x="7994" y="690307"/>
                    <a:pt x="3434" y="694866"/>
                    <a:pt x="3434" y="700338"/>
                  </a:cubicBezTo>
                  <a:cubicBezTo>
                    <a:pt x="3434" y="705809"/>
                    <a:pt x="7994" y="710368"/>
                    <a:pt x="13465" y="710368"/>
                  </a:cubicBezTo>
                  <a:lnTo>
                    <a:pt x="628082" y="710368"/>
                  </a:lnTo>
                  <a:cubicBezTo>
                    <a:pt x="633554" y="710368"/>
                    <a:pt x="638113" y="705809"/>
                    <a:pt x="638113" y="700338"/>
                  </a:cubicBezTo>
                  <a:cubicBezTo>
                    <a:pt x="638113" y="694866"/>
                    <a:pt x="633554" y="690307"/>
                    <a:pt x="628082" y="690307"/>
                  </a:cubicBezTo>
                  <a:lnTo>
                    <a:pt x="603462" y="690307"/>
                  </a:lnTo>
                  <a:lnTo>
                    <a:pt x="603462" y="652919"/>
                  </a:lnTo>
                  <a:cubicBezTo>
                    <a:pt x="603462" y="632857"/>
                    <a:pt x="587047" y="617355"/>
                    <a:pt x="567898" y="617355"/>
                  </a:cubicBezTo>
                  <a:lnTo>
                    <a:pt x="483091" y="617355"/>
                  </a:lnTo>
                  <a:cubicBezTo>
                    <a:pt x="477620" y="617355"/>
                    <a:pt x="473061" y="618267"/>
                    <a:pt x="468501" y="621002"/>
                  </a:cubicBezTo>
                  <a:lnTo>
                    <a:pt x="468501" y="590910"/>
                  </a:lnTo>
                  <a:cubicBezTo>
                    <a:pt x="468501" y="570848"/>
                    <a:pt x="452087" y="555346"/>
                    <a:pt x="432937" y="555346"/>
                  </a:cubicBezTo>
                  <a:lnTo>
                    <a:pt x="399197" y="555346"/>
                  </a:lnTo>
                  <a:lnTo>
                    <a:pt x="352690" y="458685"/>
                  </a:lnTo>
                  <a:cubicBezTo>
                    <a:pt x="351778" y="455949"/>
                    <a:pt x="351778" y="450478"/>
                    <a:pt x="351778" y="447742"/>
                  </a:cubicBezTo>
                  <a:lnTo>
                    <a:pt x="347219" y="371142"/>
                  </a:lnTo>
                  <a:cubicBezTo>
                    <a:pt x="347219" y="370231"/>
                    <a:pt x="347219" y="369319"/>
                    <a:pt x="347219" y="369319"/>
                  </a:cubicBezTo>
                  <a:lnTo>
                    <a:pt x="331716" y="312781"/>
                  </a:lnTo>
                  <a:cubicBezTo>
                    <a:pt x="329893" y="307310"/>
                    <a:pt x="324422" y="303662"/>
                    <a:pt x="318950" y="305486"/>
                  </a:cubicBezTo>
                  <a:cubicBezTo>
                    <a:pt x="313479" y="307310"/>
                    <a:pt x="309831" y="312781"/>
                    <a:pt x="311655" y="318252"/>
                  </a:cubicBezTo>
                  <a:lnTo>
                    <a:pt x="321686" y="353816"/>
                  </a:lnTo>
                  <a:lnTo>
                    <a:pt x="287034" y="339226"/>
                  </a:lnTo>
                  <a:lnTo>
                    <a:pt x="274267" y="333755"/>
                  </a:lnTo>
                  <a:lnTo>
                    <a:pt x="256941" y="280865"/>
                  </a:lnTo>
                  <a:cubicBezTo>
                    <a:pt x="261501" y="283600"/>
                    <a:pt x="267884" y="281776"/>
                    <a:pt x="270620" y="277217"/>
                  </a:cubicBezTo>
                  <a:cubicBezTo>
                    <a:pt x="273355" y="272658"/>
                    <a:pt x="272444" y="266274"/>
                    <a:pt x="266972" y="262627"/>
                  </a:cubicBezTo>
                  <a:lnTo>
                    <a:pt x="244175" y="248948"/>
                  </a:lnTo>
                  <a:cubicBezTo>
                    <a:pt x="244175" y="248948"/>
                    <a:pt x="244175" y="248948"/>
                    <a:pt x="244175" y="248948"/>
                  </a:cubicBezTo>
                  <a:lnTo>
                    <a:pt x="170311" y="204265"/>
                  </a:lnTo>
                  <a:cubicBezTo>
                    <a:pt x="157545" y="196970"/>
                    <a:pt x="150250" y="183291"/>
                    <a:pt x="149337" y="168701"/>
                  </a:cubicBezTo>
                  <a:lnTo>
                    <a:pt x="263324" y="230710"/>
                  </a:lnTo>
                  <a:cubicBezTo>
                    <a:pt x="264236" y="230710"/>
                    <a:pt x="264236" y="231622"/>
                    <a:pt x="265149" y="231622"/>
                  </a:cubicBezTo>
                  <a:lnTo>
                    <a:pt x="266972" y="232534"/>
                  </a:lnTo>
                  <a:lnTo>
                    <a:pt x="283386" y="241653"/>
                  </a:lnTo>
                  <a:cubicBezTo>
                    <a:pt x="292506" y="246212"/>
                    <a:pt x="295241" y="255331"/>
                    <a:pt x="299800" y="270834"/>
                  </a:cubicBezTo>
                  <a:lnTo>
                    <a:pt x="301624" y="279041"/>
                  </a:lnTo>
                  <a:cubicBezTo>
                    <a:pt x="302536" y="283600"/>
                    <a:pt x="307096" y="286336"/>
                    <a:pt x="311655" y="286336"/>
                  </a:cubicBezTo>
                  <a:cubicBezTo>
                    <a:pt x="312567" y="286336"/>
                    <a:pt x="313479" y="286336"/>
                    <a:pt x="314391" y="286336"/>
                  </a:cubicBezTo>
                  <a:cubicBezTo>
                    <a:pt x="319862" y="284512"/>
                    <a:pt x="323510" y="279041"/>
                    <a:pt x="321686" y="273569"/>
                  </a:cubicBezTo>
                  <a:lnTo>
                    <a:pt x="319862" y="265362"/>
                  </a:lnTo>
                  <a:cubicBezTo>
                    <a:pt x="317127" y="254420"/>
                    <a:pt x="313479" y="243477"/>
                    <a:pt x="307096" y="235270"/>
                  </a:cubicBezTo>
                  <a:cubicBezTo>
                    <a:pt x="311655" y="232534"/>
                    <a:pt x="316214" y="227975"/>
                    <a:pt x="318950" y="222503"/>
                  </a:cubicBezTo>
                  <a:lnTo>
                    <a:pt x="330805" y="198794"/>
                  </a:lnTo>
                  <a:cubicBezTo>
                    <a:pt x="334453" y="190587"/>
                    <a:pt x="335364" y="182380"/>
                    <a:pt x="332629" y="173261"/>
                  </a:cubicBezTo>
                  <a:cubicBezTo>
                    <a:pt x="329893" y="165054"/>
                    <a:pt x="324422" y="157758"/>
                    <a:pt x="316214" y="154111"/>
                  </a:cubicBezTo>
                  <a:lnTo>
                    <a:pt x="307096" y="149551"/>
                  </a:lnTo>
                  <a:cubicBezTo>
                    <a:pt x="290681" y="141344"/>
                    <a:pt x="270620" y="147727"/>
                    <a:pt x="262413" y="164142"/>
                  </a:cubicBezTo>
                  <a:lnTo>
                    <a:pt x="250558" y="187851"/>
                  </a:lnTo>
                  <a:cubicBezTo>
                    <a:pt x="248734" y="191499"/>
                    <a:pt x="247822" y="195146"/>
                    <a:pt x="246911" y="198794"/>
                  </a:cubicBezTo>
                  <a:lnTo>
                    <a:pt x="161193" y="152287"/>
                  </a:lnTo>
                  <a:lnTo>
                    <a:pt x="161193" y="10031"/>
                  </a:lnTo>
                  <a:cubicBezTo>
                    <a:pt x="161193" y="4560"/>
                    <a:pt x="156633" y="0"/>
                    <a:pt x="151162" y="0"/>
                  </a:cubicBezTo>
                  <a:cubicBezTo>
                    <a:pt x="145690" y="0"/>
                    <a:pt x="141131" y="4560"/>
                    <a:pt x="141131" y="10031"/>
                  </a:cubicBezTo>
                  <a:lnTo>
                    <a:pt x="141131" y="15502"/>
                  </a:lnTo>
                  <a:lnTo>
                    <a:pt x="15289" y="15502"/>
                  </a:lnTo>
                  <a:cubicBezTo>
                    <a:pt x="8906" y="15502"/>
                    <a:pt x="3434" y="19150"/>
                    <a:pt x="1611" y="25533"/>
                  </a:cubicBezTo>
                  <a:cubicBezTo>
                    <a:pt x="-213" y="31005"/>
                    <a:pt x="699" y="38300"/>
                    <a:pt x="6170" y="41947"/>
                  </a:cubicBezTo>
                  <a:lnTo>
                    <a:pt x="36263" y="68392"/>
                  </a:lnTo>
                  <a:lnTo>
                    <a:pt x="5259" y="94837"/>
                  </a:lnTo>
                  <a:lnTo>
                    <a:pt x="5259" y="94837"/>
                  </a:lnTo>
                  <a:close/>
                  <a:moveTo>
                    <a:pt x="313479" y="178732"/>
                  </a:moveTo>
                  <a:cubicBezTo>
                    <a:pt x="314391" y="181468"/>
                    <a:pt x="314391" y="185115"/>
                    <a:pt x="312567" y="187851"/>
                  </a:cubicBezTo>
                  <a:lnTo>
                    <a:pt x="300712" y="211560"/>
                  </a:lnTo>
                  <a:cubicBezTo>
                    <a:pt x="297977" y="217944"/>
                    <a:pt x="290681" y="219767"/>
                    <a:pt x="284298" y="217032"/>
                  </a:cubicBezTo>
                  <a:lnTo>
                    <a:pt x="277003" y="213384"/>
                  </a:lnTo>
                  <a:lnTo>
                    <a:pt x="273355" y="211560"/>
                  </a:lnTo>
                  <a:cubicBezTo>
                    <a:pt x="268796" y="207913"/>
                    <a:pt x="266972" y="201529"/>
                    <a:pt x="269708" y="196058"/>
                  </a:cubicBezTo>
                  <a:lnTo>
                    <a:pt x="281563" y="172349"/>
                  </a:lnTo>
                  <a:cubicBezTo>
                    <a:pt x="283386" y="167789"/>
                    <a:pt x="287946" y="165965"/>
                    <a:pt x="292506" y="165965"/>
                  </a:cubicBezTo>
                  <a:cubicBezTo>
                    <a:pt x="294329" y="165965"/>
                    <a:pt x="296153" y="165965"/>
                    <a:pt x="297977" y="166877"/>
                  </a:cubicBezTo>
                  <a:lnTo>
                    <a:pt x="307096" y="171437"/>
                  </a:lnTo>
                  <a:cubicBezTo>
                    <a:pt x="309831" y="173261"/>
                    <a:pt x="312567" y="175996"/>
                    <a:pt x="313479" y="178732"/>
                  </a:cubicBezTo>
                  <a:lnTo>
                    <a:pt x="313479" y="178732"/>
                  </a:lnTo>
                  <a:close/>
                  <a:moveTo>
                    <a:pt x="334453" y="539843"/>
                  </a:moveTo>
                  <a:lnTo>
                    <a:pt x="346307" y="555346"/>
                  </a:lnTo>
                  <a:cubicBezTo>
                    <a:pt x="342659" y="555346"/>
                    <a:pt x="338100" y="557170"/>
                    <a:pt x="334453" y="558081"/>
                  </a:cubicBezTo>
                  <a:lnTo>
                    <a:pt x="334453" y="539843"/>
                  </a:lnTo>
                  <a:close/>
                  <a:moveTo>
                    <a:pt x="295241" y="487865"/>
                  </a:moveTo>
                  <a:lnTo>
                    <a:pt x="259677" y="487865"/>
                  </a:lnTo>
                  <a:lnTo>
                    <a:pt x="265149" y="430416"/>
                  </a:lnTo>
                  <a:cubicBezTo>
                    <a:pt x="265149" y="430416"/>
                    <a:pt x="265149" y="429504"/>
                    <a:pt x="266061" y="429504"/>
                  </a:cubicBezTo>
                  <a:cubicBezTo>
                    <a:pt x="266972" y="429504"/>
                    <a:pt x="271532" y="425856"/>
                    <a:pt x="271532" y="425856"/>
                  </a:cubicBezTo>
                  <a:cubicBezTo>
                    <a:pt x="271532" y="425856"/>
                    <a:pt x="277003" y="454125"/>
                    <a:pt x="277003" y="455037"/>
                  </a:cubicBezTo>
                  <a:cubicBezTo>
                    <a:pt x="277915" y="460508"/>
                    <a:pt x="279738" y="467804"/>
                    <a:pt x="284298" y="473275"/>
                  </a:cubicBezTo>
                  <a:lnTo>
                    <a:pt x="295241" y="487865"/>
                  </a:lnTo>
                  <a:close/>
                  <a:moveTo>
                    <a:pt x="223201" y="416737"/>
                  </a:moveTo>
                  <a:cubicBezTo>
                    <a:pt x="222289" y="412178"/>
                    <a:pt x="225025" y="409442"/>
                    <a:pt x="230497" y="401235"/>
                  </a:cubicBezTo>
                  <a:cubicBezTo>
                    <a:pt x="231408" y="400323"/>
                    <a:pt x="260589" y="365671"/>
                    <a:pt x="260589" y="365671"/>
                  </a:cubicBezTo>
                  <a:lnTo>
                    <a:pt x="267884" y="403971"/>
                  </a:lnTo>
                  <a:lnTo>
                    <a:pt x="256941" y="410354"/>
                  </a:lnTo>
                  <a:cubicBezTo>
                    <a:pt x="249646" y="414002"/>
                    <a:pt x="245087" y="420385"/>
                    <a:pt x="245087" y="427680"/>
                  </a:cubicBezTo>
                  <a:lnTo>
                    <a:pt x="239616" y="486953"/>
                  </a:lnTo>
                  <a:lnTo>
                    <a:pt x="232320" y="486953"/>
                  </a:lnTo>
                  <a:lnTo>
                    <a:pt x="223201" y="416737"/>
                  </a:lnTo>
                  <a:lnTo>
                    <a:pt x="223201" y="416737"/>
                  </a:lnTo>
                  <a:close/>
                  <a:moveTo>
                    <a:pt x="377311" y="554434"/>
                  </a:moveTo>
                  <a:lnTo>
                    <a:pt x="371840" y="554434"/>
                  </a:lnTo>
                  <a:lnTo>
                    <a:pt x="301624" y="460508"/>
                  </a:lnTo>
                  <a:cubicBezTo>
                    <a:pt x="298889" y="456861"/>
                    <a:pt x="297977" y="450478"/>
                    <a:pt x="297065" y="446830"/>
                  </a:cubicBezTo>
                  <a:lnTo>
                    <a:pt x="289769" y="406706"/>
                  </a:lnTo>
                  <a:cubicBezTo>
                    <a:pt x="289769" y="406706"/>
                    <a:pt x="289769" y="406706"/>
                    <a:pt x="289769" y="406706"/>
                  </a:cubicBezTo>
                  <a:lnTo>
                    <a:pt x="280651" y="358376"/>
                  </a:lnTo>
                  <a:lnTo>
                    <a:pt x="328981" y="378438"/>
                  </a:lnTo>
                  <a:lnTo>
                    <a:pt x="332629" y="447742"/>
                  </a:lnTo>
                  <a:cubicBezTo>
                    <a:pt x="332629" y="454125"/>
                    <a:pt x="333541" y="460508"/>
                    <a:pt x="335364" y="466892"/>
                  </a:cubicBezTo>
                  <a:lnTo>
                    <a:pt x="377311" y="554434"/>
                  </a:lnTo>
                  <a:close/>
                  <a:moveTo>
                    <a:pt x="584312" y="690307"/>
                  </a:moveTo>
                  <a:lnTo>
                    <a:pt x="469413" y="690307"/>
                  </a:lnTo>
                  <a:lnTo>
                    <a:pt x="469413" y="652919"/>
                  </a:lnTo>
                  <a:cubicBezTo>
                    <a:pt x="469413" y="644712"/>
                    <a:pt x="475796" y="638329"/>
                    <a:pt x="484004" y="638329"/>
                  </a:cubicBezTo>
                  <a:lnTo>
                    <a:pt x="568810" y="638329"/>
                  </a:lnTo>
                  <a:cubicBezTo>
                    <a:pt x="577017" y="638329"/>
                    <a:pt x="583400" y="644712"/>
                    <a:pt x="583400" y="652919"/>
                  </a:cubicBezTo>
                  <a:lnTo>
                    <a:pt x="583400" y="690307"/>
                  </a:lnTo>
                  <a:close/>
                  <a:moveTo>
                    <a:pt x="448440" y="652919"/>
                  </a:moveTo>
                  <a:lnTo>
                    <a:pt x="448440" y="690307"/>
                  </a:lnTo>
                  <a:lnTo>
                    <a:pt x="333541" y="690307"/>
                  </a:lnTo>
                  <a:lnTo>
                    <a:pt x="333541" y="589998"/>
                  </a:lnTo>
                  <a:cubicBezTo>
                    <a:pt x="333541" y="581791"/>
                    <a:pt x="339924" y="575408"/>
                    <a:pt x="348131" y="575408"/>
                  </a:cubicBezTo>
                  <a:lnTo>
                    <a:pt x="432937" y="575408"/>
                  </a:lnTo>
                  <a:cubicBezTo>
                    <a:pt x="441144" y="575408"/>
                    <a:pt x="447528" y="581791"/>
                    <a:pt x="447528" y="589998"/>
                  </a:cubicBezTo>
                  <a:lnTo>
                    <a:pt x="448440" y="652919"/>
                  </a:lnTo>
                  <a:lnTo>
                    <a:pt x="448440" y="652919"/>
                  </a:lnTo>
                  <a:close/>
                  <a:moveTo>
                    <a:pt x="62708" y="421297"/>
                  </a:moveTo>
                  <a:cubicBezTo>
                    <a:pt x="62708" y="413090"/>
                    <a:pt x="69091" y="406706"/>
                    <a:pt x="77298" y="406706"/>
                  </a:cubicBezTo>
                  <a:lnTo>
                    <a:pt x="151162" y="406706"/>
                  </a:lnTo>
                  <a:cubicBezTo>
                    <a:pt x="151162" y="406706"/>
                    <a:pt x="151162" y="406706"/>
                    <a:pt x="151162" y="406706"/>
                  </a:cubicBezTo>
                  <a:cubicBezTo>
                    <a:pt x="151162" y="406706"/>
                    <a:pt x="151162" y="406706"/>
                    <a:pt x="151162" y="406706"/>
                  </a:cubicBezTo>
                  <a:lnTo>
                    <a:pt x="163016" y="406706"/>
                  </a:lnTo>
                  <a:cubicBezTo>
                    <a:pt x="171223" y="406706"/>
                    <a:pt x="177607" y="413090"/>
                    <a:pt x="177607" y="421297"/>
                  </a:cubicBezTo>
                  <a:lnTo>
                    <a:pt x="177607" y="575408"/>
                  </a:lnTo>
                  <a:cubicBezTo>
                    <a:pt x="177607" y="580879"/>
                    <a:pt x="182166" y="585438"/>
                    <a:pt x="187638" y="585438"/>
                  </a:cubicBezTo>
                  <a:cubicBezTo>
                    <a:pt x="193109" y="585438"/>
                    <a:pt x="197668" y="580879"/>
                    <a:pt x="197668" y="575408"/>
                  </a:cubicBezTo>
                  <a:lnTo>
                    <a:pt x="197668" y="523429"/>
                  </a:lnTo>
                  <a:cubicBezTo>
                    <a:pt x="197668" y="515222"/>
                    <a:pt x="204052" y="508839"/>
                    <a:pt x="212258" y="508839"/>
                  </a:cubicBezTo>
                  <a:lnTo>
                    <a:pt x="297065" y="508839"/>
                  </a:lnTo>
                  <a:cubicBezTo>
                    <a:pt x="305272" y="508839"/>
                    <a:pt x="311655" y="515222"/>
                    <a:pt x="311655" y="523429"/>
                  </a:cubicBezTo>
                  <a:lnTo>
                    <a:pt x="311655" y="690307"/>
                  </a:lnTo>
                  <a:lnTo>
                    <a:pt x="196756" y="690307"/>
                  </a:lnTo>
                  <a:lnTo>
                    <a:pt x="196756" y="627386"/>
                  </a:lnTo>
                  <a:cubicBezTo>
                    <a:pt x="196756" y="621914"/>
                    <a:pt x="192197" y="617355"/>
                    <a:pt x="186725" y="617355"/>
                  </a:cubicBezTo>
                  <a:cubicBezTo>
                    <a:pt x="181254" y="617355"/>
                    <a:pt x="176695" y="621914"/>
                    <a:pt x="176695" y="627386"/>
                  </a:cubicBezTo>
                  <a:lnTo>
                    <a:pt x="176695" y="690307"/>
                  </a:lnTo>
                  <a:lnTo>
                    <a:pt x="61796" y="690307"/>
                  </a:lnTo>
                  <a:lnTo>
                    <a:pt x="61796" y="421297"/>
                  </a:lnTo>
                  <a:lnTo>
                    <a:pt x="62708" y="421297"/>
                  </a:lnTo>
                  <a:close/>
                  <a:moveTo>
                    <a:pt x="162105" y="385733"/>
                  </a:moveTo>
                  <a:lnTo>
                    <a:pt x="162105" y="222503"/>
                  </a:lnTo>
                  <a:lnTo>
                    <a:pt x="230497" y="264450"/>
                  </a:lnTo>
                  <a:lnTo>
                    <a:pt x="255118" y="339226"/>
                  </a:lnTo>
                  <a:cubicBezTo>
                    <a:pt x="255118" y="339226"/>
                    <a:pt x="214994" y="387557"/>
                    <a:pt x="214083" y="388468"/>
                  </a:cubicBezTo>
                  <a:cubicBezTo>
                    <a:pt x="207699" y="396676"/>
                    <a:pt x="200404" y="405795"/>
                    <a:pt x="202228" y="419473"/>
                  </a:cubicBezTo>
                  <a:lnTo>
                    <a:pt x="210435" y="487865"/>
                  </a:lnTo>
                  <a:cubicBezTo>
                    <a:pt x="205875" y="487865"/>
                    <a:pt x="202228" y="489689"/>
                    <a:pt x="198580" y="490601"/>
                  </a:cubicBezTo>
                  <a:lnTo>
                    <a:pt x="198580" y="421297"/>
                  </a:lnTo>
                  <a:cubicBezTo>
                    <a:pt x="198580" y="401235"/>
                    <a:pt x="182166" y="385733"/>
                    <a:pt x="163016" y="385733"/>
                  </a:cubicBezTo>
                  <a:lnTo>
                    <a:pt x="162105" y="385733"/>
                  </a:lnTo>
                  <a:close/>
                  <a:moveTo>
                    <a:pt x="141131" y="100309"/>
                  </a:moveTo>
                  <a:lnTo>
                    <a:pt x="30791" y="100309"/>
                  </a:lnTo>
                  <a:lnTo>
                    <a:pt x="54501" y="79335"/>
                  </a:lnTo>
                  <a:cubicBezTo>
                    <a:pt x="58148" y="76599"/>
                    <a:pt x="59972" y="72040"/>
                    <a:pt x="59972" y="68392"/>
                  </a:cubicBezTo>
                  <a:cubicBezTo>
                    <a:pt x="59972" y="63833"/>
                    <a:pt x="58148" y="60185"/>
                    <a:pt x="54501" y="57450"/>
                  </a:cubicBezTo>
                  <a:lnTo>
                    <a:pt x="30791" y="36476"/>
                  </a:lnTo>
                  <a:lnTo>
                    <a:pt x="141131" y="36476"/>
                  </a:lnTo>
                  <a:lnTo>
                    <a:pt x="141131" y="100309"/>
                  </a:lnTo>
                  <a:lnTo>
                    <a:pt x="141131" y="100309"/>
                  </a:lnTo>
                  <a:close/>
                </a:path>
              </a:pathLst>
            </a:custGeom>
            <a:solidFill>
              <a:schemeClr val="tx1">
                <a:lumMod val="95000"/>
                <a:lumOff val="5000"/>
              </a:schemeClr>
            </a:solidFill>
            <a:ln w="91137" cap="flat">
              <a:noFill/>
              <a:prstDash val="solid"/>
              <a:miter/>
            </a:ln>
          </p:spPr>
          <p:txBody>
            <a:bodyPr rtlCol="0" anchor="ctr"/>
            <a:lstStyle/>
            <a:p>
              <a:endParaRPr lang="id-ID"/>
            </a:p>
          </p:txBody>
        </p:sp>
      </p:grpSp>
      <p:grpSp>
        <p:nvGrpSpPr>
          <p:cNvPr id="199" name="Graphic 5">
            <a:extLst>
              <a:ext uri="{FF2B5EF4-FFF2-40B4-BE49-F238E27FC236}">
                <a16:creationId xmlns:a16="http://schemas.microsoft.com/office/drawing/2014/main" id="{0E135A3D-D360-47FC-A164-7337997EB06F}"/>
              </a:ext>
            </a:extLst>
          </p:cNvPr>
          <p:cNvGrpSpPr/>
          <p:nvPr/>
        </p:nvGrpSpPr>
        <p:grpSpPr>
          <a:xfrm>
            <a:off x="1465781" y="2976249"/>
            <a:ext cx="589909" cy="591116"/>
            <a:chOff x="4567863" y="3472741"/>
            <a:chExt cx="678450" cy="679838"/>
          </a:xfrm>
          <a:solidFill>
            <a:schemeClr val="bg1"/>
          </a:solidFill>
        </p:grpSpPr>
        <p:sp>
          <p:nvSpPr>
            <p:cNvPr id="200" name="Freeform: Shape 199">
              <a:extLst>
                <a:ext uri="{FF2B5EF4-FFF2-40B4-BE49-F238E27FC236}">
                  <a16:creationId xmlns:a16="http://schemas.microsoft.com/office/drawing/2014/main" id="{C5653449-FE51-419A-AA81-4F3DA06B225C}"/>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01" name="Freeform: Shape 200">
              <a:extLst>
                <a:ext uri="{FF2B5EF4-FFF2-40B4-BE49-F238E27FC236}">
                  <a16:creationId xmlns:a16="http://schemas.microsoft.com/office/drawing/2014/main" id="{E173FEB2-C89A-48AB-A2DA-D3C1915CE84D}"/>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sp>
        <p:nvSpPr>
          <p:cNvPr id="45" name="Rectangle 44">
            <a:extLst>
              <a:ext uri="{FF2B5EF4-FFF2-40B4-BE49-F238E27FC236}">
                <a16:creationId xmlns:a16="http://schemas.microsoft.com/office/drawing/2014/main" id="{A0C6E47A-CC2F-45A0-B259-AECB575B8E20}"/>
              </a:ext>
            </a:extLst>
          </p:cNvPr>
          <p:cNvSpPr/>
          <p:nvPr/>
        </p:nvSpPr>
        <p:spPr>
          <a:xfrm>
            <a:off x="0" y="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sp>
        <p:nvSpPr>
          <p:cNvPr id="206" name="Title 1">
            <a:extLst>
              <a:ext uri="{FF2B5EF4-FFF2-40B4-BE49-F238E27FC236}">
                <a16:creationId xmlns:a16="http://schemas.microsoft.com/office/drawing/2014/main" id="{AE27E4AD-DDA0-4BD8-BC34-DCCD19F98D5D}"/>
              </a:ext>
            </a:extLst>
          </p:cNvPr>
          <p:cNvSpPr>
            <a:spLocks noGrp="1"/>
          </p:cNvSpPr>
          <p:nvPr>
            <p:ph type="title"/>
          </p:nvPr>
        </p:nvSpPr>
        <p:spPr>
          <a:xfrm>
            <a:off x="4933360" y="25836"/>
            <a:ext cx="2321755" cy="953720"/>
          </a:xfrm>
        </p:spPr>
        <p:txBody>
          <a:bodyPr>
            <a:noAutofit/>
          </a:bodyPr>
          <a:lstStyle/>
          <a:p>
            <a:pPr algn="ctr"/>
            <a:r>
              <a:rPr lang="en-US" sz="3600">
                <a:solidFill>
                  <a:schemeClr val="bg1"/>
                </a:solidFill>
                <a:latin typeface="Raleway SemiBold" pitchFamily="2" charset="0"/>
              </a:rPr>
              <a:t>Manfaat</a:t>
            </a:r>
            <a:endParaRPr lang="id-ID" sz="3200">
              <a:solidFill>
                <a:schemeClr val="bg1"/>
              </a:solidFill>
              <a:latin typeface="Raleway SemiBold" pitchFamily="2" charset="0"/>
            </a:endParaRPr>
          </a:p>
        </p:txBody>
      </p:sp>
      <p:sp>
        <p:nvSpPr>
          <p:cNvPr id="207" name="Rectangle 206">
            <a:extLst>
              <a:ext uri="{FF2B5EF4-FFF2-40B4-BE49-F238E27FC236}">
                <a16:creationId xmlns:a16="http://schemas.microsoft.com/office/drawing/2014/main" id="{42B44265-336E-4F69-8972-19CC9B64489D}"/>
              </a:ext>
            </a:extLst>
          </p:cNvPr>
          <p:cNvSpPr/>
          <p:nvPr/>
        </p:nvSpPr>
        <p:spPr>
          <a:xfrm>
            <a:off x="498020" y="925819"/>
            <a:ext cx="11192434" cy="707886"/>
          </a:xfrm>
          <a:prstGeom prst="rect">
            <a:avLst/>
          </a:prstGeom>
        </p:spPr>
        <p:txBody>
          <a:bodyPr wrap="square">
            <a:spAutoFit/>
          </a:bodyPr>
          <a:lstStyle/>
          <a:p>
            <a:pPr algn="ctr"/>
            <a:r>
              <a:rPr lang="id-ID" sz="2000" err="1">
                <a:solidFill>
                  <a:schemeClr val="bg1"/>
                </a:solidFill>
                <a:latin typeface="Raleway Medium" pitchFamily="2" charset="0"/>
              </a:rPr>
              <a:t>Ternavest</a:t>
            </a:r>
            <a:r>
              <a:rPr lang="id-ID" sz="2000">
                <a:solidFill>
                  <a:schemeClr val="bg1"/>
                </a:solidFill>
                <a:latin typeface="Raleway Medium" pitchFamily="2" charset="0"/>
              </a:rPr>
              <a:t> diharapkan bisa memberikan banyak manfaat kepada para peternak dan masyarakat di seluruh Indonesia, di antaranya:</a:t>
            </a:r>
          </a:p>
        </p:txBody>
      </p:sp>
      <p:sp>
        <p:nvSpPr>
          <p:cNvPr id="44" name="Rectangle 43">
            <a:extLst>
              <a:ext uri="{FF2B5EF4-FFF2-40B4-BE49-F238E27FC236}">
                <a16:creationId xmlns:a16="http://schemas.microsoft.com/office/drawing/2014/main" id="{0B8E99C7-1610-4F31-82D6-C306BD664348}"/>
              </a:ext>
            </a:extLst>
          </p:cNvPr>
          <p:cNvSpPr/>
          <p:nvPr/>
        </p:nvSpPr>
        <p:spPr>
          <a:xfrm>
            <a:off x="4159741" y="4263505"/>
            <a:ext cx="3753445" cy="1200329"/>
          </a:xfrm>
          <a:prstGeom prst="rect">
            <a:avLst/>
          </a:prstGeom>
        </p:spPr>
        <p:txBody>
          <a:bodyPr wrap="square">
            <a:spAutoFit/>
          </a:bodyPr>
          <a:lstStyle/>
          <a:p>
            <a:pPr algn="ctr" fontAlgn="base"/>
            <a:r>
              <a:rPr lang="id-ID" sz="2400">
                <a:latin typeface="Raleway Medium" pitchFamily="2" charset="0"/>
              </a:rPr>
              <a:t>Membantu calon peternak untuk memulai usaha beternak</a:t>
            </a:r>
          </a:p>
        </p:txBody>
      </p:sp>
      <p:sp>
        <p:nvSpPr>
          <p:cNvPr id="37" name="Hexagon 36">
            <a:extLst>
              <a:ext uri="{FF2B5EF4-FFF2-40B4-BE49-F238E27FC236}">
                <a16:creationId xmlns:a16="http://schemas.microsoft.com/office/drawing/2014/main" id="{EBDA543D-8EB6-4E82-9EB5-E68072F15F73}"/>
              </a:ext>
            </a:extLst>
          </p:cNvPr>
          <p:cNvSpPr/>
          <p:nvPr/>
        </p:nvSpPr>
        <p:spPr>
          <a:xfrm>
            <a:off x="-1981528" y="-1343813"/>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8" name="Hexagon 37">
            <a:extLst>
              <a:ext uri="{FF2B5EF4-FFF2-40B4-BE49-F238E27FC236}">
                <a16:creationId xmlns:a16="http://schemas.microsoft.com/office/drawing/2014/main" id="{FF646F07-79BD-49F2-9D48-537E2185F891}"/>
              </a:ext>
            </a:extLst>
          </p:cNvPr>
          <p:cNvSpPr/>
          <p:nvPr/>
        </p:nvSpPr>
        <p:spPr>
          <a:xfrm>
            <a:off x="-1978535" y="1686516"/>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9" name="Hexagon 38">
            <a:extLst>
              <a:ext uri="{FF2B5EF4-FFF2-40B4-BE49-F238E27FC236}">
                <a16:creationId xmlns:a16="http://schemas.microsoft.com/office/drawing/2014/main" id="{834D7D2B-BB2F-43D8-91F5-CC2C0B8DFB4C}"/>
              </a:ext>
            </a:extLst>
          </p:cNvPr>
          <p:cNvSpPr/>
          <p:nvPr/>
        </p:nvSpPr>
        <p:spPr>
          <a:xfrm>
            <a:off x="-1365357" y="21739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1" name="Hexagon 40">
            <a:extLst>
              <a:ext uri="{FF2B5EF4-FFF2-40B4-BE49-F238E27FC236}">
                <a16:creationId xmlns:a16="http://schemas.microsoft.com/office/drawing/2014/main" id="{0CF880C0-F425-4D16-AF11-9030D1407386}"/>
              </a:ext>
            </a:extLst>
          </p:cNvPr>
          <p:cNvSpPr/>
          <p:nvPr/>
        </p:nvSpPr>
        <p:spPr>
          <a:xfrm flipH="1">
            <a:off x="12582894" y="5240457"/>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2" name="Hexagon 41">
            <a:extLst>
              <a:ext uri="{FF2B5EF4-FFF2-40B4-BE49-F238E27FC236}">
                <a16:creationId xmlns:a16="http://schemas.microsoft.com/office/drawing/2014/main" id="{150A979E-E167-4428-A666-36D11CC99165}"/>
              </a:ext>
            </a:extLst>
          </p:cNvPr>
          <p:cNvSpPr/>
          <p:nvPr/>
        </p:nvSpPr>
        <p:spPr>
          <a:xfrm flipH="1">
            <a:off x="12582894" y="7755099"/>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3" name="Hexagon 42">
            <a:extLst>
              <a:ext uri="{FF2B5EF4-FFF2-40B4-BE49-F238E27FC236}">
                <a16:creationId xmlns:a16="http://schemas.microsoft.com/office/drawing/2014/main" id="{1355C7BC-9C0D-4F0E-9972-D3F5F40DE194}"/>
              </a:ext>
            </a:extLst>
          </p:cNvPr>
          <p:cNvSpPr/>
          <p:nvPr/>
        </p:nvSpPr>
        <p:spPr>
          <a:xfrm flipH="1">
            <a:off x="10153997" y="7755099"/>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Tree>
    <p:extLst>
      <p:ext uri="{BB962C8B-B14F-4D97-AF65-F5344CB8AC3E}">
        <p14:creationId xmlns:p14="http://schemas.microsoft.com/office/powerpoint/2010/main" val="156861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42D815-6B32-41BF-B5FE-69384DEE9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4215"/>
          </a:xfrm>
          <a:prstGeom prst="rect">
            <a:avLst/>
          </a:prstGeom>
        </p:spPr>
      </p:pic>
      <p:sp>
        <p:nvSpPr>
          <p:cNvPr id="12" name="Hexagon 11">
            <a:extLst>
              <a:ext uri="{FF2B5EF4-FFF2-40B4-BE49-F238E27FC236}">
                <a16:creationId xmlns:a16="http://schemas.microsoft.com/office/drawing/2014/main" id="{C66A529E-5988-4949-A33B-7AA6A161B935}"/>
              </a:ext>
            </a:extLst>
          </p:cNvPr>
          <p:cNvSpPr/>
          <p:nvPr/>
        </p:nvSpPr>
        <p:spPr>
          <a:xfrm>
            <a:off x="-518488" y="-398933"/>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28" name="Hexagon 27">
            <a:extLst>
              <a:ext uri="{FF2B5EF4-FFF2-40B4-BE49-F238E27FC236}">
                <a16:creationId xmlns:a16="http://schemas.microsoft.com/office/drawing/2014/main" id="{51AAC4AA-9C8C-4F4F-B1A6-E9EAA839B9B7}"/>
              </a:ext>
            </a:extLst>
          </p:cNvPr>
          <p:cNvSpPr/>
          <p:nvPr/>
        </p:nvSpPr>
        <p:spPr>
          <a:xfrm>
            <a:off x="-553213" y="85838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29" name="Hexagon 28">
            <a:extLst>
              <a:ext uri="{FF2B5EF4-FFF2-40B4-BE49-F238E27FC236}">
                <a16:creationId xmlns:a16="http://schemas.microsoft.com/office/drawing/2014/main" id="{3ADDA79F-22A0-46C4-A685-B9A5D89D9AC3}"/>
              </a:ext>
            </a:extLst>
          </p:cNvPr>
          <p:cNvSpPr/>
          <p:nvPr/>
        </p:nvSpPr>
        <p:spPr>
          <a:xfrm>
            <a:off x="643342" y="24129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6" name="Hexagon 35">
            <a:extLst>
              <a:ext uri="{FF2B5EF4-FFF2-40B4-BE49-F238E27FC236}">
                <a16:creationId xmlns:a16="http://schemas.microsoft.com/office/drawing/2014/main" id="{CEB3D7A3-0876-4DD2-8F6D-02B42BF540E7}"/>
              </a:ext>
            </a:extLst>
          </p:cNvPr>
          <p:cNvSpPr/>
          <p:nvPr/>
        </p:nvSpPr>
        <p:spPr>
          <a:xfrm flipH="1">
            <a:off x="11315827" y="5240457"/>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7" name="Hexagon 36">
            <a:extLst>
              <a:ext uri="{FF2B5EF4-FFF2-40B4-BE49-F238E27FC236}">
                <a16:creationId xmlns:a16="http://schemas.microsoft.com/office/drawing/2014/main" id="{5C32FAC0-F291-456E-9817-5BF49ED5C87B}"/>
              </a:ext>
            </a:extLst>
          </p:cNvPr>
          <p:cNvSpPr/>
          <p:nvPr/>
        </p:nvSpPr>
        <p:spPr>
          <a:xfrm flipH="1">
            <a:off x="11350552" y="649777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8" name="Hexagon 37">
            <a:extLst>
              <a:ext uri="{FF2B5EF4-FFF2-40B4-BE49-F238E27FC236}">
                <a16:creationId xmlns:a16="http://schemas.microsoft.com/office/drawing/2014/main" id="{3731F790-77F9-4231-B96E-B317B2CACAE0}"/>
              </a:ext>
            </a:extLst>
          </p:cNvPr>
          <p:cNvSpPr/>
          <p:nvPr/>
        </p:nvSpPr>
        <p:spPr>
          <a:xfrm flipH="1">
            <a:off x="10153997" y="588068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16" name="Title 1">
            <a:extLst>
              <a:ext uri="{FF2B5EF4-FFF2-40B4-BE49-F238E27FC236}">
                <a16:creationId xmlns:a16="http://schemas.microsoft.com/office/drawing/2014/main" id="{FBB80661-AB22-4B19-BAEE-BB512AE8E46C}"/>
              </a:ext>
            </a:extLst>
          </p:cNvPr>
          <p:cNvSpPr>
            <a:spLocks noGrp="1"/>
          </p:cNvSpPr>
          <p:nvPr>
            <p:ph type="title"/>
          </p:nvPr>
        </p:nvSpPr>
        <p:spPr>
          <a:xfrm>
            <a:off x="1967225" y="346375"/>
            <a:ext cx="4173381" cy="887628"/>
          </a:xfrm>
        </p:spPr>
        <p:txBody>
          <a:bodyPr>
            <a:normAutofit fontScale="90000"/>
          </a:bodyPr>
          <a:lstStyle/>
          <a:p>
            <a:r>
              <a:rPr lang="en-US" sz="3600" err="1">
                <a:solidFill>
                  <a:schemeClr val="bg1"/>
                </a:solidFill>
                <a:latin typeface="Raleway SemiBold" pitchFamily="2" charset="0"/>
              </a:rPr>
              <a:t>Keunggulan</a:t>
            </a:r>
            <a:r>
              <a:rPr lang="en-US" sz="3600">
                <a:solidFill>
                  <a:schemeClr val="bg1"/>
                </a:solidFill>
                <a:latin typeface="Raleway SemiBold" pitchFamily="2" charset="0"/>
              </a:rPr>
              <a:t> </a:t>
            </a:r>
            <a:r>
              <a:rPr lang="en-US" sz="3600" err="1">
                <a:solidFill>
                  <a:schemeClr val="bg1"/>
                </a:solidFill>
                <a:latin typeface="Raleway SemiBold" pitchFamily="2" charset="0"/>
              </a:rPr>
              <a:t>Aplikasi</a:t>
            </a:r>
            <a:endParaRPr lang="id-ID" sz="3600">
              <a:solidFill>
                <a:schemeClr val="bg1"/>
              </a:solidFill>
              <a:latin typeface="Raleway SemiBold" pitchFamily="2" charset="0"/>
            </a:endParaRPr>
          </a:p>
        </p:txBody>
      </p:sp>
      <p:cxnSp>
        <p:nvCxnSpPr>
          <p:cNvPr id="17" name="Straight Connector 16">
            <a:extLst>
              <a:ext uri="{FF2B5EF4-FFF2-40B4-BE49-F238E27FC236}">
                <a16:creationId xmlns:a16="http://schemas.microsoft.com/office/drawing/2014/main" id="{D53A3168-CDA6-4750-A6DE-6C17856A5CAF}"/>
              </a:ext>
            </a:extLst>
          </p:cNvPr>
          <p:cNvCxnSpPr>
            <a:cxnSpLocks/>
          </p:cNvCxnSpPr>
          <p:nvPr/>
        </p:nvCxnSpPr>
        <p:spPr>
          <a:xfrm>
            <a:off x="291574" y="3991466"/>
            <a:ext cx="11900426" cy="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3CA12791-A067-48BB-846F-729D83116C8D}"/>
              </a:ext>
            </a:extLst>
          </p:cNvPr>
          <p:cNvSpPr/>
          <p:nvPr/>
        </p:nvSpPr>
        <p:spPr>
          <a:xfrm>
            <a:off x="964113" y="2531949"/>
            <a:ext cx="4788987" cy="830997"/>
          </a:xfrm>
          <a:prstGeom prst="rect">
            <a:avLst/>
          </a:prstGeom>
        </p:spPr>
        <p:txBody>
          <a:bodyPr wrap="square">
            <a:spAutoFit/>
          </a:bodyPr>
          <a:lstStyle/>
          <a:p>
            <a:r>
              <a:rPr lang="id-ID" sz="1600">
                <a:solidFill>
                  <a:schemeClr val="bg1"/>
                </a:solidFill>
                <a:latin typeface="Raleway Medium" pitchFamily="2" charset="0"/>
              </a:rPr>
              <a:t>Adanya fitur laporan sehingga investor dapat mengontrol uang yang telah diinvestasikan digunakan untuk apa saja</a:t>
            </a:r>
            <a:r>
              <a:rPr lang="en-US" sz="1600">
                <a:solidFill>
                  <a:schemeClr val="bg1"/>
                </a:solidFill>
                <a:latin typeface="Raleway Medium" pitchFamily="2" charset="0"/>
              </a:rPr>
              <a:t>.</a:t>
            </a:r>
            <a:endParaRPr lang="id-ID" sz="1600">
              <a:solidFill>
                <a:schemeClr val="bg1"/>
              </a:solidFill>
              <a:latin typeface="Raleway Medium" pitchFamily="2" charset="0"/>
            </a:endParaRPr>
          </a:p>
        </p:txBody>
      </p:sp>
      <p:sp>
        <p:nvSpPr>
          <p:cNvPr id="31" name="Hexagon 30">
            <a:extLst>
              <a:ext uri="{FF2B5EF4-FFF2-40B4-BE49-F238E27FC236}">
                <a16:creationId xmlns:a16="http://schemas.microsoft.com/office/drawing/2014/main" id="{E80FDED2-C166-40EE-B0F0-9816A5A003DE}"/>
              </a:ext>
            </a:extLst>
          </p:cNvPr>
          <p:cNvSpPr/>
          <p:nvPr/>
        </p:nvSpPr>
        <p:spPr>
          <a:xfrm>
            <a:off x="90222"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2" name="Straight Connector 31">
            <a:extLst>
              <a:ext uri="{FF2B5EF4-FFF2-40B4-BE49-F238E27FC236}">
                <a16:creationId xmlns:a16="http://schemas.microsoft.com/office/drawing/2014/main" id="{C6F93336-69EA-4C6C-AA8D-169894169977}"/>
              </a:ext>
            </a:extLst>
          </p:cNvPr>
          <p:cNvCxnSpPr>
            <a:cxnSpLocks/>
          </p:cNvCxnSpPr>
          <p:nvPr/>
        </p:nvCxnSpPr>
        <p:spPr>
          <a:xfrm flipV="1">
            <a:off x="499126" y="336921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41" name="Graphic 40" descr="Paper">
            <a:extLst>
              <a:ext uri="{FF2B5EF4-FFF2-40B4-BE49-F238E27FC236}">
                <a16:creationId xmlns:a16="http://schemas.microsoft.com/office/drawing/2014/main" id="{556EAFBA-1444-494D-8866-2709BE08F1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320" y="2707667"/>
            <a:ext cx="550672" cy="550672"/>
          </a:xfrm>
          <a:prstGeom prst="rect">
            <a:avLst/>
          </a:prstGeom>
        </p:spPr>
      </p:pic>
      <p:grpSp>
        <p:nvGrpSpPr>
          <p:cNvPr id="47" name="Group 46">
            <a:extLst>
              <a:ext uri="{FF2B5EF4-FFF2-40B4-BE49-F238E27FC236}">
                <a16:creationId xmlns:a16="http://schemas.microsoft.com/office/drawing/2014/main" id="{1ABCB9E2-5EAD-4AF1-B321-92A415284D9E}"/>
              </a:ext>
            </a:extLst>
          </p:cNvPr>
          <p:cNvGrpSpPr/>
          <p:nvPr/>
        </p:nvGrpSpPr>
        <p:grpSpPr>
          <a:xfrm>
            <a:off x="680303" y="4002826"/>
            <a:ext cx="4790856" cy="1506687"/>
            <a:chOff x="-450893" y="4002826"/>
            <a:chExt cx="4790856" cy="1506687"/>
          </a:xfrm>
        </p:grpSpPr>
        <p:grpSp>
          <p:nvGrpSpPr>
            <p:cNvPr id="14" name="Group 13">
              <a:extLst>
                <a:ext uri="{FF2B5EF4-FFF2-40B4-BE49-F238E27FC236}">
                  <a16:creationId xmlns:a16="http://schemas.microsoft.com/office/drawing/2014/main" id="{0C9662B0-BBDD-425C-85AA-E55D9D26AD91}"/>
                </a:ext>
              </a:extLst>
            </p:cNvPr>
            <p:cNvGrpSpPr/>
            <p:nvPr/>
          </p:nvGrpSpPr>
          <p:grpSpPr>
            <a:xfrm>
              <a:off x="-450893" y="4002826"/>
              <a:ext cx="4790856" cy="1506687"/>
              <a:chOff x="-450893" y="4002826"/>
              <a:chExt cx="4790856" cy="1506687"/>
            </a:xfrm>
          </p:grpSpPr>
          <p:sp>
            <p:nvSpPr>
              <p:cNvPr id="18" name="Rectangle 17">
                <a:extLst>
                  <a:ext uri="{FF2B5EF4-FFF2-40B4-BE49-F238E27FC236}">
                    <a16:creationId xmlns:a16="http://schemas.microsoft.com/office/drawing/2014/main" id="{0C2FB373-58C9-4405-A847-C6DE0D862DF5}"/>
                  </a:ext>
                </a:extLst>
              </p:cNvPr>
              <p:cNvSpPr/>
              <p:nvPr/>
            </p:nvSpPr>
            <p:spPr>
              <a:xfrm>
                <a:off x="-450893" y="4678516"/>
                <a:ext cx="3931815" cy="830997"/>
              </a:xfrm>
              <a:prstGeom prst="rect">
                <a:avLst/>
              </a:prstGeom>
            </p:spPr>
            <p:txBody>
              <a:bodyPr wrap="square">
                <a:spAutoFit/>
              </a:bodyPr>
              <a:lstStyle/>
              <a:p>
                <a:pPr algn="r" fontAlgn="base"/>
                <a:r>
                  <a:rPr lang="id-ID" sz="1600">
                    <a:solidFill>
                      <a:schemeClr val="bg1"/>
                    </a:solidFill>
                    <a:latin typeface="Raleway Medium" pitchFamily="2" charset="0"/>
                  </a:rPr>
                  <a:t>Masih sangat jarang jenis aplikasi investasi yang berfokus pada sektor peternakan.</a:t>
                </a:r>
              </a:p>
            </p:txBody>
          </p:sp>
          <p:sp>
            <p:nvSpPr>
              <p:cNvPr id="30" name="Hexagon 29">
                <a:extLst>
                  <a:ext uri="{FF2B5EF4-FFF2-40B4-BE49-F238E27FC236}">
                    <a16:creationId xmlns:a16="http://schemas.microsoft.com/office/drawing/2014/main" id="{EDEDBF8C-5F4F-451D-839B-393DC3DFD066}"/>
                  </a:ext>
                </a:extLst>
              </p:cNvPr>
              <p:cNvSpPr/>
              <p:nvPr/>
            </p:nvSpPr>
            <p:spPr>
              <a:xfrm>
                <a:off x="3466071" y="4680305"/>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5" name="Straight Connector 34">
                <a:extLst>
                  <a:ext uri="{FF2B5EF4-FFF2-40B4-BE49-F238E27FC236}">
                    <a16:creationId xmlns:a16="http://schemas.microsoft.com/office/drawing/2014/main" id="{26C5F71A-58F7-4768-90BB-D38FB980754C}"/>
                  </a:ext>
                </a:extLst>
              </p:cNvPr>
              <p:cNvCxnSpPr>
                <a:cxnSpLocks/>
              </p:cNvCxnSpPr>
              <p:nvPr/>
            </p:nvCxnSpPr>
            <p:spPr>
              <a:xfrm flipV="1">
                <a:off x="3909671" y="4002826"/>
                <a:ext cx="0" cy="67569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42" name="Graphic 41" descr="Cow">
              <a:extLst>
                <a:ext uri="{FF2B5EF4-FFF2-40B4-BE49-F238E27FC236}">
                  <a16:creationId xmlns:a16="http://schemas.microsoft.com/office/drawing/2014/main" id="{9BBF9078-D2BD-46F9-8C41-A716994770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47935" y="4750100"/>
              <a:ext cx="550672" cy="550672"/>
            </a:xfrm>
            <a:prstGeom prst="rect">
              <a:avLst/>
            </a:prstGeom>
          </p:spPr>
        </p:pic>
      </p:grpSp>
      <p:grpSp>
        <p:nvGrpSpPr>
          <p:cNvPr id="9" name="Group 8">
            <a:extLst>
              <a:ext uri="{FF2B5EF4-FFF2-40B4-BE49-F238E27FC236}">
                <a16:creationId xmlns:a16="http://schemas.microsoft.com/office/drawing/2014/main" id="{514584FA-0DAA-4BCF-87C9-9FB30CCC6E2B}"/>
              </a:ext>
            </a:extLst>
          </p:cNvPr>
          <p:cNvGrpSpPr/>
          <p:nvPr/>
        </p:nvGrpSpPr>
        <p:grpSpPr>
          <a:xfrm>
            <a:off x="6327757" y="2506052"/>
            <a:ext cx="5218426" cy="1453253"/>
            <a:chOff x="7953974" y="2538212"/>
            <a:chExt cx="5218426" cy="1453253"/>
          </a:xfrm>
        </p:grpSpPr>
        <p:sp>
          <p:nvSpPr>
            <p:cNvPr id="22" name="Rectangle 21">
              <a:extLst>
                <a:ext uri="{FF2B5EF4-FFF2-40B4-BE49-F238E27FC236}">
                  <a16:creationId xmlns:a16="http://schemas.microsoft.com/office/drawing/2014/main" id="{5C84CA3F-AEDB-466E-93F4-2744991A104B}"/>
                </a:ext>
              </a:extLst>
            </p:cNvPr>
            <p:cNvSpPr/>
            <p:nvPr/>
          </p:nvSpPr>
          <p:spPr>
            <a:xfrm>
              <a:off x="8778239" y="2538212"/>
              <a:ext cx="4394161" cy="830997"/>
            </a:xfrm>
            <a:prstGeom prst="rect">
              <a:avLst/>
            </a:prstGeom>
          </p:spPr>
          <p:txBody>
            <a:bodyPr wrap="square">
              <a:spAutoFit/>
            </a:bodyPr>
            <a:lstStyle/>
            <a:p>
              <a:pPr fontAlgn="base"/>
              <a:r>
                <a:rPr lang="id-ID" sz="1600">
                  <a:solidFill>
                    <a:schemeClr val="bg1"/>
                  </a:solidFill>
                  <a:latin typeface="Raleway Medium" pitchFamily="2" charset="0"/>
                </a:rPr>
                <a:t>Biaya investasi ditentukan oleh peternak atau pengelola sehingga bisa memudahkan semua pihak.</a:t>
              </a:r>
            </a:p>
          </p:txBody>
        </p:sp>
        <p:sp>
          <p:nvSpPr>
            <p:cNvPr id="25" name="Hexagon 24">
              <a:extLst>
                <a:ext uri="{FF2B5EF4-FFF2-40B4-BE49-F238E27FC236}">
                  <a16:creationId xmlns:a16="http://schemas.microsoft.com/office/drawing/2014/main" id="{FF0F9403-3AC2-4664-B970-85FB869553ED}"/>
                </a:ext>
              </a:extLst>
            </p:cNvPr>
            <p:cNvSpPr/>
            <p:nvPr/>
          </p:nvSpPr>
          <p:spPr>
            <a:xfrm>
              <a:off x="7953974" y="2619868"/>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4" name="Straight Connector 33">
              <a:extLst>
                <a:ext uri="{FF2B5EF4-FFF2-40B4-BE49-F238E27FC236}">
                  <a16:creationId xmlns:a16="http://schemas.microsoft.com/office/drawing/2014/main" id="{F025B599-4653-47B0-BEB0-882181449F1B}"/>
                </a:ext>
              </a:extLst>
            </p:cNvPr>
            <p:cNvCxnSpPr>
              <a:cxnSpLocks/>
            </p:cNvCxnSpPr>
            <p:nvPr/>
          </p:nvCxnSpPr>
          <p:spPr>
            <a:xfrm flipV="1">
              <a:off x="8383415" y="3369209"/>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45" name="Graphic 44" descr="Money">
              <a:extLst>
                <a:ext uri="{FF2B5EF4-FFF2-40B4-BE49-F238E27FC236}">
                  <a16:creationId xmlns:a16="http://schemas.microsoft.com/office/drawing/2014/main" id="{80BFAFB8-B734-4B88-9B09-FB9C36B8E2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15584" y="2687939"/>
              <a:ext cx="550672" cy="550672"/>
            </a:xfrm>
            <a:prstGeom prst="rect">
              <a:avLst/>
            </a:prstGeom>
          </p:spPr>
        </p:pic>
      </p:grpSp>
      <p:grpSp>
        <p:nvGrpSpPr>
          <p:cNvPr id="7" name="Group 6">
            <a:extLst>
              <a:ext uri="{FF2B5EF4-FFF2-40B4-BE49-F238E27FC236}">
                <a16:creationId xmlns:a16="http://schemas.microsoft.com/office/drawing/2014/main" id="{7CFE7F8A-A0C7-4FE0-8636-1F3C1355CE64}"/>
              </a:ext>
            </a:extLst>
          </p:cNvPr>
          <p:cNvGrpSpPr/>
          <p:nvPr/>
        </p:nvGrpSpPr>
        <p:grpSpPr>
          <a:xfrm>
            <a:off x="5764728" y="3971031"/>
            <a:ext cx="4805706" cy="1462630"/>
            <a:chOff x="7245747" y="4002826"/>
            <a:chExt cx="4805706" cy="1462630"/>
          </a:xfrm>
        </p:grpSpPr>
        <p:sp>
          <p:nvSpPr>
            <p:cNvPr id="23" name="Rectangle 22">
              <a:extLst>
                <a:ext uri="{FF2B5EF4-FFF2-40B4-BE49-F238E27FC236}">
                  <a16:creationId xmlns:a16="http://schemas.microsoft.com/office/drawing/2014/main" id="{226C0970-13A4-4601-B332-19160A217A61}"/>
                </a:ext>
              </a:extLst>
            </p:cNvPr>
            <p:cNvSpPr/>
            <p:nvPr/>
          </p:nvSpPr>
          <p:spPr>
            <a:xfrm>
              <a:off x="7245747" y="4634459"/>
              <a:ext cx="3931814" cy="830997"/>
            </a:xfrm>
            <a:prstGeom prst="rect">
              <a:avLst/>
            </a:prstGeom>
          </p:spPr>
          <p:txBody>
            <a:bodyPr wrap="square">
              <a:spAutoFit/>
            </a:bodyPr>
            <a:lstStyle/>
            <a:p>
              <a:pPr algn="r" fontAlgn="base"/>
              <a:r>
                <a:rPr lang="id-ID" sz="1600">
                  <a:solidFill>
                    <a:schemeClr val="bg1"/>
                  </a:solidFill>
                  <a:latin typeface="Raleway Medium" pitchFamily="2" charset="0"/>
                </a:rPr>
                <a:t>Pada setiap proyek terdapat periode atau durasi proyek serta ROI</a:t>
              </a:r>
              <a:r>
                <a:rPr lang="en-US" sz="1600">
                  <a:solidFill>
                    <a:schemeClr val="bg1"/>
                  </a:solidFill>
                  <a:latin typeface="Raleway Medium" pitchFamily="2" charset="0"/>
                </a:rPr>
                <a:t> </a:t>
              </a:r>
              <a:r>
                <a:rPr lang="id-ID" sz="1600">
                  <a:solidFill>
                    <a:schemeClr val="bg1"/>
                  </a:solidFill>
                  <a:latin typeface="Raleway Medium" pitchFamily="2" charset="0"/>
                </a:rPr>
                <a:t>(</a:t>
              </a:r>
              <a:r>
                <a:rPr lang="id-ID" sz="1600" err="1">
                  <a:solidFill>
                    <a:schemeClr val="bg1"/>
                  </a:solidFill>
                  <a:latin typeface="Raleway Medium" pitchFamily="2" charset="0"/>
                </a:rPr>
                <a:t>Return</a:t>
              </a:r>
              <a:r>
                <a:rPr lang="id-ID" sz="1600">
                  <a:solidFill>
                    <a:schemeClr val="bg1"/>
                  </a:solidFill>
                  <a:latin typeface="Raleway Medium" pitchFamily="2" charset="0"/>
                </a:rPr>
                <a:t> </a:t>
              </a:r>
              <a:r>
                <a:rPr lang="en-US" sz="1600">
                  <a:solidFill>
                    <a:schemeClr val="bg1"/>
                  </a:solidFill>
                  <a:latin typeface="Raleway Medium" pitchFamily="2" charset="0"/>
                </a:rPr>
                <a:t>o</a:t>
              </a:r>
              <a:r>
                <a:rPr lang="id-ID" sz="1600">
                  <a:solidFill>
                    <a:schemeClr val="bg1"/>
                  </a:solidFill>
                  <a:latin typeface="Raleway Medium" pitchFamily="2" charset="0"/>
                </a:rPr>
                <a:t>n Investment)</a:t>
              </a:r>
              <a:r>
                <a:rPr lang="en-US" sz="1600">
                  <a:solidFill>
                    <a:schemeClr val="bg1"/>
                  </a:solidFill>
                  <a:latin typeface="Raleway Medium" pitchFamily="2" charset="0"/>
                </a:rPr>
                <a:t>.</a:t>
              </a:r>
              <a:r>
                <a:rPr lang="id-ID" sz="1600">
                  <a:solidFill>
                    <a:schemeClr val="bg1"/>
                  </a:solidFill>
                  <a:latin typeface="Raleway Medium" pitchFamily="2" charset="0"/>
                </a:rPr>
                <a:t> </a:t>
              </a:r>
            </a:p>
          </p:txBody>
        </p:sp>
        <p:sp>
          <p:nvSpPr>
            <p:cNvPr id="26" name="Hexagon 25">
              <a:extLst>
                <a:ext uri="{FF2B5EF4-FFF2-40B4-BE49-F238E27FC236}">
                  <a16:creationId xmlns:a16="http://schemas.microsoft.com/office/drawing/2014/main" id="{EA52CB56-DDFB-4419-B823-82051BA8092B}"/>
                </a:ext>
              </a:extLst>
            </p:cNvPr>
            <p:cNvSpPr/>
            <p:nvPr/>
          </p:nvSpPr>
          <p:spPr>
            <a:xfrm>
              <a:off x="11177561" y="4634459"/>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40" name="Straight Connector 39">
              <a:extLst>
                <a:ext uri="{FF2B5EF4-FFF2-40B4-BE49-F238E27FC236}">
                  <a16:creationId xmlns:a16="http://schemas.microsoft.com/office/drawing/2014/main" id="{FCE3BC9E-45B8-4146-878F-1C5D841381D5}"/>
                </a:ext>
              </a:extLst>
            </p:cNvPr>
            <p:cNvCxnSpPr>
              <a:cxnSpLocks/>
            </p:cNvCxnSpPr>
            <p:nvPr/>
          </p:nvCxnSpPr>
          <p:spPr>
            <a:xfrm flipV="1">
              <a:off x="11606964" y="4002826"/>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46" name="Graphic 45" descr="Daily calendar">
              <a:extLst>
                <a:ext uri="{FF2B5EF4-FFF2-40B4-BE49-F238E27FC236}">
                  <a16:creationId xmlns:a16="http://schemas.microsoft.com/office/drawing/2014/main" id="{E969C2F4-5D03-46B2-A5A3-319C9B7D8A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59680" y="4721580"/>
              <a:ext cx="550672" cy="550672"/>
            </a:xfrm>
            <a:prstGeom prst="rect">
              <a:avLst/>
            </a:prstGeom>
          </p:spPr>
        </p:pic>
      </p:grpSp>
      <p:cxnSp>
        <p:nvCxnSpPr>
          <p:cNvPr id="130" name="Straight Connector 129">
            <a:extLst>
              <a:ext uri="{FF2B5EF4-FFF2-40B4-BE49-F238E27FC236}">
                <a16:creationId xmlns:a16="http://schemas.microsoft.com/office/drawing/2014/main" id="{3312C2DC-27D2-4ABB-A0E1-C0BE8E6A81C3}"/>
              </a:ext>
            </a:extLst>
          </p:cNvPr>
          <p:cNvCxnSpPr>
            <a:cxnSpLocks/>
          </p:cNvCxnSpPr>
          <p:nvPr/>
        </p:nvCxnSpPr>
        <p:spPr>
          <a:xfrm>
            <a:off x="12127792" y="3992666"/>
            <a:ext cx="11817752" cy="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nvGrpSpPr>
          <p:cNvPr id="131" name="Group 130">
            <a:extLst>
              <a:ext uri="{FF2B5EF4-FFF2-40B4-BE49-F238E27FC236}">
                <a16:creationId xmlns:a16="http://schemas.microsoft.com/office/drawing/2014/main" id="{5A15C0ED-1493-40EB-9B2D-C1106069E9D5}"/>
              </a:ext>
            </a:extLst>
          </p:cNvPr>
          <p:cNvGrpSpPr/>
          <p:nvPr/>
        </p:nvGrpSpPr>
        <p:grpSpPr>
          <a:xfrm>
            <a:off x="21025699" y="2548116"/>
            <a:ext cx="3357791" cy="1453253"/>
            <a:chOff x="7666812" y="2549573"/>
            <a:chExt cx="3357791" cy="1453253"/>
          </a:xfrm>
        </p:grpSpPr>
        <p:sp>
          <p:nvSpPr>
            <p:cNvPr id="132" name="Rectangle 131">
              <a:extLst>
                <a:ext uri="{FF2B5EF4-FFF2-40B4-BE49-F238E27FC236}">
                  <a16:creationId xmlns:a16="http://schemas.microsoft.com/office/drawing/2014/main" id="{6B91E0F0-D2DD-4894-A060-18F03FF852E4}"/>
                </a:ext>
              </a:extLst>
            </p:cNvPr>
            <p:cNvSpPr/>
            <p:nvPr/>
          </p:nvSpPr>
          <p:spPr>
            <a:xfrm>
              <a:off x="8593025" y="2549573"/>
              <a:ext cx="2431578" cy="830997"/>
            </a:xfrm>
            <a:prstGeom prst="rect">
              <a:avLst/>
            </a:prstGeom>
          </p:spPr>
          <p:txBody>
            <a:bodyPr wrap="square">
              <a:spAutoFit/>
            </a:bodyPr>
            <a:lstStyle/>
            <a:p>
              <a:pPr fontAlgn="base"/>
              <a:r>
                <a:rPr lang="id-ID" sz="1600">
                  <a:solidFill>
                    <a:schemeClr val="bg1"/>
                  </a:solidFill>
                  <a:latin typeface="Raleway Medium" pitchFamily="2" charset="0"/>
                </a:rPr>
                <a:t>Kemudahan dalam mendaftar dan masuk aplikasi</a:t>
              </a:r>
              <a:r>
                <a:rPr lang="en-US" sz="1600">
                  <a:solidFill>
                    <a:schemeClr val="bg1"/>
                  </a:solidFill>
                  <a:latin typeface="Raleway Medium" pitchFamily="2" charset="0"/>
                </a:rPr>
                <a:t>.</a:t>
              </a:r>
              <a:endParaRPr lang="id-ID" sz="1600">
                <a:solidFill>
                  <a:schemeClr val="bg1"/>
                </a:solidFill>
                <a:latin typeface="Raleway Medium" pitchFamily="2" charset="0"/>
              </a:endParaRPr>
            </a:p>
          </p:txBody>
        </p:sp>
        <p:sp>
          <p:nvSpPr>
            <p:cNvPr id="133" name="Hexagon 132">
              <a:extLst>
                <a:ext uri="{FF2B5EF4-FFF2-40B4-BE49-F238E27FC236}">
                  <a16:creationId xmlns:a16="http://schemas.microsoft.com/office/drawing/2014/main" id="{04F5DE23-58AC-404E-AC89-69808A66D5C6}"/>
                </a:ext>
              </a:extLst>
            </p:cNvPr>
            <p:cNvSpPr/>
            <p:nvPr/>
          </p:nvSpPr>
          <p:spPr>
            <a:xfrm>
              <a:off x="7666812"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134" name="Straight Connector 133">
              <a:extLst>
                <a:ext uri="{FF2B5EF4-FFF2-40B4-BE49-F238E27FC236}">
                  <a16:creationId xmlns:a16="http://schemas.microsoft.com/office/drawing/2014/main" id="{0C7BBB9B-86A8-4212-8726-5606B6ACDDB2}"/>
                </a:ext>
              </a:extLst>
            </p:cNvPr>
            <p:cNvCxnSpPr>
              <a:cxnSpLocks/>
            </p:cNvCxnSpPr>
            <p:nvPr/>
          </p:nvCxnSpPr>
          <p:spPr>
            <a:xfrm flipV="1">
              <a:off x="8101736" y="338057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135" name="Graphic 134" descr="User">
              <a:extLst>
                <a:ext uri="{FF2B5EF4-FFF2-40B4-BE49-F238E27FC236}">
                  <a16:creationId xmlns:a16="http://schemas.microsoft.com/office/drawing/2014/main" id="{02A87FEB-AE53-422C-B941-3935AFB9E9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28422" y="2730817"/>
              <a:ext cx="550672" cy="550672"/>
            </a:xfrm>
            <a:prstGeom prst="rect">
              <a:avLst/>
            </a:prstGeom>
          </p:spPr>
        </p:pic>
      </p:grpSp>
      <p:grpSp>
        <p:nvGrpSpPr>
          <p:cNvPr id="136" name="Group 135">
            <a:extLst>
              <a:ext uri="{FF2B5EF4-FFF2-40B4-BE49-F238E27FC236}">
                <a16:creationId xmlns:a16="http://schemas.microsoft.com/office/drawing/2014/main" id="{E106AE4E-2887-400B-9729-6E19D02F913E}"/>
              </a:ext>
            </a:extLst>
          </p:cNvPr>
          <p:cNvGrpSpPr/>
          <p:nvPr/>
        </p:nvGrpSpPr>
        <p:grpSpPr>
          <a:xfrm>
            <a:off x="12000631" y="3993055"/>
            <a:ext cx="3149226" cy="1506687"/>
            <a:chOff x="4533003" y="4002826"/>
            <a:chExt cx="3149226" cy="1506687"/>
          </a:xfrm>
        </p:grpSpPr>
        <p:sp>
          <p:nvSpPr>
            <p:cNvPr id="137" name="Rectangle 136">
              <a:extLst>
                <a:ext uri="{FF2B5EF4-FFF2-40B4-BE49-F238E27FC236}">
                  <a16:creationId xmlns:a16="http://schemas.microsoft.com/office/drawing/2014/main" id="{508B31AF-9CA9-4889-B603-2638F31806F8}"/>
                </a:ext>
              </a:extLst>
            </p:cNvPr>
            <p:cNvSpPr/>
            <p:nvPr/>
          </p:nvSpPr>
          <p:spPr>
            <a:xfrm>
              <a:off x="4533003" y="4678516"/>
              <a:ext cx="2360545" cy="830997"/>
            </a:xfrm>
            <a:prstGeom prst="rect">
              <a:avLst/>
            </a:prstGeom>
          </p:spPr>
          <p:txBody>
            <a:bodyPr wrap="square">
              <a:spAutoFit/>
            </a:bodyPr>
            <a:lstStyle/>
            <a:p>
              <a:pPr algn="r" fontAlgn="base"/>
              <a:r>
                <a:rPr lang="id-ID" sz="1600">
                  <a:solidFill>
                    <a:schemeClr val="bg1"/>
                  </a:solidFill>
                  <a:latin typeface="Raleway Medium" pitchFamily="2" charset="0"/>
                </a:rPr>
                <a:t>Menjadi investor atau pengelola proyek relatif mudah.</a:t>
              </a:r>
            </a:p>
          </p:txBody>
        </p:sp>
        <p:sp>
          <p:nvSpPr>
            <p:cNvPr id="138" name="Hexagon 137">
              <a:extLst>
                <a:ext uri="{FF2B5EF4-FFF2-40B4-BE49-F238E27FC236}">
                  <a16:creationId xmlns:a16="http://schemas.microsoft.com/office/drawing/2014/main" id="{9380DFA3-6A3E-49B1-BA13-FE8C227FFEC2}"/>
                </a:ext>
              </a:extLst>
            </p:cNvPr>
            <p:cNvSpPr/>
            <p:nvPr/>
          </p:nvSpPr>
          <p:spPr>
            <a:xfrm>
              <a:off x="6808337" y="4634459"/>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139" name="Straight Connector 138">
              <a:extLst>
                <a:ext uri="{FF2B5EF4-FFF2-40B4-BE49-F238E27FC236}">
                  <a16:creationId xmlns:a16="http://schemas.microsoft.com/office/drawing/2014/main" id="{87DF3DDE-4086-4409-966C-85A8FF681E7B}"/>
                </a:ext>
              </a:extLst>
            </p:cNvPr>
            <p:cNvCxnSpPr>
              <a:cxnSpLocks/>
            </p:cNvCxnSpPr>
            <p:nvPr/>
          </p:nvCxnSpPr>
          <p:spPr>
            <a:xfrm flipV="1">
              <a:off x="7241378" y="4002826"/>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140" name="Graphic 139" descr="Euro">
              <a:extLst>
                <a:ext uri="{FF2B5EF4-FFF2-40B4-BE49-F238E27FC236}">
                  <a16:creationId xmlns:a16="http://schemas.microsoft.com/office/drawing/2014/main" id="{4A37FDE6-7FE5-4381-AFEA-786040832D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54739" y="4737722"/>
              <a:ext cx="550672" cy="550672"/>
            </a:xfrm>
            <a:prstGeom prst="rect">
              <a:avLst/>
            </a:prstGeom>
          </p:spPr>
        </p:pic>
      </p:grpSp>
      <p:grpSp>
        <p:nvGrpSpPr>
          <p:cNvPr id="141" name="Group 140">
            <a:extLst>
              <a:ext uri="{FF2B5EF4-FFF2-40B4-BE49-F238E27FC236}">
                <a16:creationId xmlns:a16="http://schemas.microsoft.com/office/drawing/2014/main" id="{726B6601-702B-4D54-A64B-889F8E6E00BB}"/>
              </a:ext>
            </a:extLst>
          </p:cNvPr>
          <p:cNvGrpSpPr/>
          <p:nvPr/>
        </p:nvGrpSpPr>
        <p:grpSpPr>
          <a:xfrm>
            <a:off x="12205816" y="2539025"/>
            <a:ext cx="4220823" cy="1453253"/>
            <a:chOff x="78024" y="2549185"/>
            <a:chExt cx="4220823" cy="1453253"/>
          </a:xfrm>
        </p:grpSpPr>
        <p:grpSp>
          <p:nvGrpSpPr>
            <p:cNvPr id="142" name="Group 141">
              <a:extLst>
                <a:ext uri="{FF2B5EF4-FFF2-40B4-BE49-F238E27FC236}">
                  <a16:creationId xmlns:a16="http://schemas.microsoft.com/office/drawing/2014/main" id="{AA6B223F-F981-4278-B79B-41C6ED476D9A}"/>
                </a:ext>
              </a:extLst>
            </p:cNvPr>
            <p:cNvGrpSpPr/>
            <p:nvPr/>
          </p:nvGrpSpPr>
          <p:grpSpPr>
            <a:xfrm>
              <a:off x="78024" y="2549185"/>
              <a:ext cx="4220823" cy="1453253"/>
              <a:chOff x="6606930" y="2549573"/>
              <a:chExt cx="4220823" cy="1453253"/>
            </a:xfrm>
          </p:grpSpPr>
          <p:sp>
            <p:nvSpPr>
              <p:cNvPr id="144" name="Rectangle 143">
                <a:extLst>
                  <a:ext uri="{FF2B5EF4-FFF2-40B4-BE49-F238E27FC236}">
                    <a16:creationId xmlns:a16="http://schemas.microsoft.com/office/drawing/2014/main" id="{DBEAE23C-8516-4F48-ACE4-2F3C1EA998A8}"/>
                  </a:ext>
                </a:extLst>
              </p:cNvPr>
              <p:cNvSpPr/>
              <p:nvPr/>
            </p:nvSpPr>
            <p:spPr>
              <a:xfrm>
                <a:off x="7533143" y="2549573"/>
                <a:ext cx="3294610" cy="830997"/>
              </a:xfrm>
              <a:prstGeom prst="rect">
                <a:avLst/>
              </a:prstGeom>
            </p:spPr>
            <p:txBody>
              <a:bodyPr wrap="square">
                <a:spAutoFit/>
              </a:bodyPr>
              <a:lstStyle/>
              <a:p>
                <a:pPr fontAlgn="base"/>
                <a:r>
                  <a:rPr lang="sv-SE" sz="1600" b="0" i="0" u="none" strike="noStrike">
                    <a:solidFill>
                      <a:schemeClr val="bg1"/>
                    </a:solidFill>
                    <a:effectLst/>
                    <a:latin typeface="Raleway Medium" pitchFamily="2" charset="0"/>
                  </a:rPr>
                  <a:t>Ukuran aplikasi yang relatif kecil dan tampilkan antarmuka yang ramah pengguna.</a:t>
                </a:r>
                <a:endParaRPr lang="id-ID" sz="1400">
                  <a:solidFill>
                    <a:schemeClr val="bg1"/>
                  </a:solidFill>
                  <a:latin typeface="Raleway Medium" pitchFamily="2" charset="0"/>
                </a:endParaRPr>
              </a:p>
            </p:txBody>
          </p:sp>
          <p:sp>
            <p:nvSpPr>
              <p:cNvPr id="145" name="Hexagon 144">
                <a:extLst>
                  <a:ext uri="{FF2B5EF4-FFF2-40B4-BE49-F238E27FC236}">
                    <a16:creationId xmlns:a16="http://schemas.microsoft.com/office/drawing/2014/main" id="{CFF870D5-848D-4A20-AEA3-E599532E1486}"/>
                  </a:ext>
                </a:extLst>
              </p:cNvPr>
              <p:cNvSpPr/>
              <p:nvPr/>
            </p:nvSpPr>
            <p:spPr>
              <a:xfrm>
                <a:off x="6606930"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146" name="Straight Connector 145">
                <a:extLst>
                  <a:ext uri="{FF2B5EF4-FFF2-40B4-BE49-F238E27FC236}">
                    <a16:creationId xmlns:a16="http://schemas.microsoft.com/office/drawing/2014/main" id="{BEBA4478-23BE-4465-BAB7-DD026CC20A5B}"/>
                  </a:ext>
                </a:extLst>
              </p:cNvPr>
              <p:cNvCxnSpPr>
                <a:cxnSpLocks/>
              </p:cNvCxnSpPr>
              <p:nvPr/>
            </p:nvCxnSpPr>
            <p:spPr>
              <a:xfrm flipV="1">
                <a:off x="7041854" y="338057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143" name="Graphic 142" descr="Smart Phone with solid fill">
              <a:extLst>
                <a:ext uri="{FF2B5EF4-FFF2-40B4-BE49-F238E27FC236}">
                  <a16:creationId xmlns:a16="http://schemas.microsoft.com/office/drawing/2014/main" id="{04C96EF3-6439-4746-AA23-6591AB1D9DC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1736" y="2679266"/>
              <a:ext cx="602394" cy="602394"/>
            </a:xfrm>
            <a:prstGeom prst="rect">
              <a:avLst/>
            </a:prstGeom>
          </p:spPr>
        </p:pic>
      </p:grpSp>
      <p:grpSp>
        <p:nvGrpSpPr>
          <p:cNvPr id="147" name="Group 146">
            <a:extLst>
              <a:ext uri="{FF2B5EF4-FFF2-40B4-BE49-F238E27FC236}">
                <a16:creationId xmlns:a16="http://schemas.microsoft.com/office/drawing/2014/main" id="{E63A5562-FACF-4A56-83CB-9E66FAECB05F}"/>
              </a:ext>
            </a:extLst>
          </p:cNvPr>
          <p:cNvGrpSpPr/>
          <p:nvPr/>
        </p:nvGrpSpPr>
        <p:grpSpPr>
          <a:xfrm>
            <a:off x="15177562" y="4027387"/>
            <a:ext cx="5288828" cy="1722130"/>
            <a:chOff x="3049770" y="4037547"/>
            <a:chExt cx="5288828" cy="1722130"/>
          </a:xfrm>
        </p:grpSpPr>
        <p:grpSp>
          <p:nvGrpSpPr>
            <p:cNvPr id="148" name="Group 147">
              <a:extLst>
                <a:ext uri="{FF2B5EF4-FFF2-40B4-BE49-F238E27FC236}">
                  <a16:creationId xmlns:a16="http://schemas.microsoft.com/office/drawing/2014/main" id="{C59EBB3B-7814-405C-A3E5-E398197FBF94}"/>
                </a:ext>
              </a:extLst>
            </p:cNvPr>
            <p:cNvGrpSpPr/>
            <p:nvPr/>
          </p:nvGrpSpPr>
          <p:grpSpPr>
            <a:xfrm>
              <a:off x="3049770" y="4037547"/>
              <a:ext cx="5288828" cy="1722130"/>
              <a:chOff x="185195" y="4002826"/>
              <a:chExt cx="5288828" cy="1722130"/>
            </a:xfrm>
          </p:grpSpPr>
          <p:sp>
            <p:nvSpPr>
              <p:cNvPr id="150" name="Rectangle 149">
                <a:extLst>
                  <a:ext uri="{FF2B5EF4-FFF2-40B4-BE49-F238E27FC236}">
                    <a16:creationId xmlns:a16="http://schemas.microsoft.com/office/drawing/2014/main" id="{BC190CE5-21C8-405E-8AA6-3A642CDFA64C}"/>
                  </a:ext>
                </a:extLst>
              </p:cNvPr>
              <p:cNvSpPr/>
              <p:nvPr/>
            </p:nvSpPr>
            <p:spPr>
              <a:xfrm>
                <a:off x="185195" y="4678516"/>
                <a:ext cx="4429787" cy="1046440"/>
              </a:xfrm>
              <a:prstGeom prst="rect">
                <a:avLst/>
              </a:prstGeom>
            </p:spPr>
            <p:txBody>
              <a:bodyPr wrap="square">
                <a:spAutoFit/>
              </a:bodyPr>
              <a:lstStyle/>
              <a:p>
                <a:pPr algn="r" fontAlgn="base"/>
                <a:r>
                  <a:rPr lang="id-ID" sz="1600" b="0" i="0" u="none" strike="noStrike" err="1">
                    <a:solidFill>
                      <a:schemeClr val="bg1"/>
                    </a:solidFill>
                    <a:effectLst/>
                    <a:latin typeface="Raleway Medium" pitchFamily="2" charset="0"/>
                  </a:rPr>
                  <a:t>Database</a:t>
                </a:r>
                <a:r>
                  <a:rPr lang="id-ID" sz="1600" b="0" i="0" u="none" strike="noStrike">
                    <a:solidFill>
                      <a:schemeClr val="bg1"/>
                    </a:solidFill>
                    <a:effectLst/>
                    <a:latin typeface="Raleway Medium" pitchFamily="2" charset="0"/>
                  </a:rPr>
                  <a:t> memanfaatkan </a:t>
                </a:r>
                <a:r>
                  <a:rPr lang="id-ID" sz="1600" b="0" i="0" u="none" strike="noStrike" err="1">
                    <a:solidFill>
                      <a:schemeClr val="bg1"/>
                    </a:solidFill>
                    <a:effectLst/>
                    <a:latin typeface="Raleway Medium" pitchFamily="2" charset="0"/>
                  </a:rPr>
                  <a:t>Firebase</a:t>
                </a:r>
                <a:r>
                  <a:rPr lang="id-ID" sz="1600" b="0" i="0" u="none" strike="noStrike">
                    <a:solidFill>
                      <a:schemeClr val="bg1"/>
                    </a:solidFill>
                    <a:effectLst/>
                    <a:latin typeface="Raleway Medium" pitchFamily="2" charset="0"/>
                  </a:rPr>
                  <a:t> yang menawarkan layanan penyimpanan yang stabil dan waktu nyata.</a:t>
                </a:r>
              </a:p>
              <a:p>
                <a:pPr algn="r" fontAlgn="base"/>
                <a:endParaRPr lang="id-ID" sz="1400">
                  <a:solidFill>
                    <a:schemeClr val="bg1"/>
                  </a:solidFill>
                  <a:latin typeface="Raleway Medium" pitchFamily="2" charset="0"/>
                </a:endParaRPr>
              </a:p>
            </p:txBody>
          </p:sp>
          <p:sp>
            <p:nvSpPr>
              <p:cNvPr id="151" name="Hexagon 150">
                <a:extLst>
                  <a:ext uri="{FF2B5EF4-FFF2-40B4-BE49-F238E27FC236}">
                    <a16:creationId xmlns:a16="http://schemas.microsoft.com/office/drawing/2014/main" id="{C2DD223F-6124-465A-B899-54BE33EB2E5B}"/>
                  </a:ext>
                </a:extLst>
              </p:cNvPr>
              <p:cNvSpPr/>
              <p:nvPr/>
            </p:nvSpPr>
            <p:spPr>
              <a:xfrm>
                <a:off x="4600131" y="4680305"/>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152" name="Straight Connector 151">
                <a:extLst>
                  <a:ext uri="{FF2B5EF4-FFF2-40B4-BE49-F238E27FC236}">
                    <a16:creationId xmlns:a16="http://schemas.microsoft.com/office/drawing/2014/main" id="{DD2C0C67-FC25-411B-83EA-3B453B41D250}"/>
                  </a:ext>
                </a:extLst>
              </p:cNvPr>
              <p:cNvCxnSpPr>
                <a:cxnSpLocks/>
              </p:cNvCxnSpPr>
              <p:nvPr/>
            </p:nvCxnSpPr>
            <p:spPr>
              <a:xfrm flipV="1">
                <a:off x="5043731" y="4002826"/>
                <a:ext cx="0" cy="67569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149" name="Graphic 148" descr="Database with solid fill">
              <a:extLst>
                <a:ext uri="{FF2B5EF4-FFF2-40B4-BE49-F238E27FC236}">
                  <a16:creationId xmlns:a16="http://schemas.microsoft.com/office/drawing/2014/main" id="{B935F651-B183-4228-BB36-FDCB12AFE74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09890" y="4799583"/>
              <a:ext cx="583134" cy="583134"/>
            </a:xfrm>
            <a:prstGeom prst="rect">
              <a:avLst/>
            </a:prstGeom>
          </p:spPr>
        </p:pic>
      </p:grpSp>
      <p:grpSp>
        <p:nvGrpSpPr>
          <p:cNvPr id="153" name="Group 152">
            <a:extLst>
              <a:ext uri="{FF2B5EF4-FFF2-40B4-BE49-F238E27FC236}">
                <a16:creationId xmlns:a16="http://schemas.microsoft.com/office/drawing/2014/main" id="{DAE0BD4F-2E90-42A1-AB12-05483118B9E0}"/>
              </a:ext>
            </a:extLst>
          </p:cNvPr>
          <p:cNvGrpSpPr/>
          <p:nvPr/>
        </p:nvGrpSpPr>
        <p:grpSpPr>
          <a:xfrm>
            <a:off x="16614520" y="2605211"/>
            <a:ext cx="4330374" cy="1379509"/>
            <a:chOff x="4486728" y="2615371"/>
            <a:chExt cx="4330374" cy="1379509"/>
          </a:xfrm>
        </p:grpSpPr>
        <p:grpSp>
          <p:nvGrpSpPr>
            <p:cNvPr id="154" name="Group 153">
              <a:extLst>
                <a:ext uri="{FF2B5EF4-FFF2-40B4-BE49-F238E27FC236}">
                  <a16:creationId xmlns:a16="http://schemas.microsoft.com/office/drawing/2014/main" id="{50CB91C5-C45D-4410-AAB7-5C8C75F003E9}"/>
                </a:ext>
              </a:extLst>
            </p:cNvPr>
            <p:cNvGrpSpPr/>
            <p:nvPr/>
          </p:nvGrpSpPr>
          <p:grpSpPr>
            <a:xfrm>
              <a:off x="4486728" y="2615371"/>
              <a:ext cx="4330374" cy="1379509"/>
              <a:chOff x="90222" y="2611957"/>
              <a:chExt cx="4330374" cy="1379509"/>
            </a:xfrm>
          </p:grpSpPr>
          <p:sp>
            <p:nvSpPr>
              <p:cNvPr id="156" name="Rectangle 155">
                <a:extLst>
                  <a:ext uri="{FF2B5EF4-FFF2-40B4-BE49-F238E27FC236}">
                    <a16:creationId xmlns:a16="http://schemas.microsoft.com/office/drawing/2014/main" id="{E33F7E4F-F694-451C-9985-3CBD58C65D7D}"/>
                  </a:ext>
                </a:extLst>
              </p:cNvPr>
              <p:cNvSpPr/>
              <p:nvPr/>
            </p:nvSpPr>
            <p:spPr>
              <a:xfrm>
                <a:off x="964114" y="2611957"/>
                <a:ext cx="3456482" cy="1077218"/>
              </a:xfrm>
              <a:prstGeom prst="rect">
                <a:avLst/>
              </a:prstGeom>
            </p:spPr>
            <p:txBody>
              <a:bodyPr wrap="square">
                <a:spAutoFit/>
              </a:bodyPr>
              <a:lstStyle/>
              <a:p>
                <a:r>
                  <a:rPr lang="id-ID" sz="1600" b="0" i="0" u="none" strike="noStrike">
                    <a:solidFill>
                      <a:schemeClr val="bg1"/>
                    </a:solidFill>
                    <a:effectLst/>
                    <a:latin typeface="Raleway Medium" pitchFamily="2" charset="0"/>
                  </a:rPr>
                  <a:t>Verifikasi akun menggunakan KTP untuk mencegah terjadinya penipuan.</a:t>
                </a:r>
              </a:p>
              <a:p>
                <a:endParaRPr lang="id-ID" sz="1400">
                  <a:solidFill>
                    <a:schemeClr val="bg1"/>
                  </a:solidFill>
                  <a:latin typeface="Raleway Medium" pitchFamily="2" charset="0"/>
                </a:endParaRPr>
              </a:p>
            </p:txBody>
          </p:sp>
          <p:sp>
            <p:nvSpPr>
              <p:cNvPr id="157" name="Hexagon 156">
                <a:extLst>
                  <a:ext uri="{FF2B5EF4-FFF2-40B4-BE49-F238E27FC236}">
                    <a16:creationId xmlns:a16="http://schemas.microsoft.com/office/drawing/2014/main" id="{7CA2692B-EA17-4C66-98F9-A20103A3D174}"/>
                  </a:ext>
                </a:extLst>
              </p:cNvPr>
              <p:cNvSpPr/>
              <p:nvPr/>
            </p:nvSpPr>
            <p:spPr>
              <a:xfrm>
                <a:off x="90222"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158" name="Straight Connector 157">
                <a:extLst>
                  <a:ext uri="{FF2B5EF4-FFF2-40B4-BE49-F238E27FC236}">
                    <a16:creationId xmlns:a16="http://schemas.microsoft.com/office/drawing/2014/main" id="{115293E0-E83B-4204-8CC4-14F051EFEC57}"/>
                  </a:ext>
                </a:extLst>
              </p:cNvPr>
              <p:cNvCxnSpPr>
                <a:cxnSpLocks/>
              </p:cNvCxnSpPr>
              <p:nvPr/>
            </p:nvCxnSpPr>
            <p:spPr>
              <a:xfrm flipV="1">
                <a:off x="499126" y="336921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155" name="Graphic 154" descr="Credit card outline">
              <a:extLst>
                <a:ext uri="{FF2B5EF4-FFF2-40B4-BE49-F238E27FC236}">
                  <a16:creationId xmlns:a16="http://schemas.microsoft.com/office/drawing/2014/main" id="{AB2B7698-3B1D-4428-9A60-20B08D8442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47388" y="2729591"/>
              <a:ext cx="551622" cy="551622"/>
            </a:xfrm>
            <a:prstGeom prst="rect">
              <a:avLst/>
            </a:prstGeom>
          </p:spPr>
        </p:pic>
      </p:grpSp>
    </p:spTree>
    <p:extLst>
      <p:ext uri="{BB962C8B-B14F-4D97-AF65-F5344CB8AC3E}">
        <p14:creationId xmlns:p14="http://schemas.microsoft.com/office/powerpoint/2010/main" val="167927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42D815-6B32-41BF-B5FE-69384DEE9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4216"/>
          </a:xfrm>
          <a:prstGeom prst="rect">
            <a:avLst/>
          </a:prstGeom>
        </p:spPr>
      </p:pic>
      <p:cxnSp>
        <p:nvCxnSpPr>
          <p:cNvPr id="17" name="Straight Connector 16">
            <a:extLst>
              <a:ext uri="{FF2B5EF4-FFF2-40B4-BE49-F238E27FC236}">
                <a16:creationId xmlns:a16="http://schemas.microsoft.com/office/drawing/2014/main" id="{D53A3168-CDA6-4750-A6DE-6C17856A5CAF}"/>
              </a:ext>
            </a:extLst>
          </p:cNvPr>
          <p:cNvCxnSpPr>
            <a:cxnSpLocks/>
          </p:cNvCxnSpPr>
          <p:nvPr/>
        </p:nvCxnSpPr>
        <p:spPr>
          <a:xfrm>
            <a:off x="0" y="4002826"/>
            <a:ext cx="11817752" cy="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nvGrpSpPr>
          <p:cNvPr id="52" name="Group 51">
            <a:extLst>
              <a:ext uri="{FF2B5EF4-FFF2-40B4-BE49-F238E27FC236}">
                <a16:creationId xmlns:a16="http://schemas.microsoft.com/office/drawing/2014/main" id="{C36AA40A-1FC4-4B3F-AF8E-0A0B62443D3D}"/>
              </a:ext>
            </a:extLst>
          </p:cNvPr>
          <p:cNvGrpSpPr/>
          <p:nvPr/>
        </p:nvGrpSpPr>
        <p:grpSpPr>
          <a:xfrm>
            <a:off x="8897907" y="2558276"/>
            <a:ext cx="3357791" cy="1453253"/>
            <a:chOff x="7666812" y="2549573"/>
            <a:chExt cx="3357791" cy="1453253"/>
          </a:xfrm>
        </p:grpSpPr>
        <p:sp>
          <p:nvSpPr>
            <p:cNvPr id="53" name="Rectangle 52">
              <a:extLst>
                <a:ext uri="{FF2B5EF4-FFF2-40B4-BE49-F238E27FC236}">
                  <a16:creationId xmlns:a16="http://schemas.microsoft.com/office/drawing/2014/main" id="{182D4183-6A0B-4B3D-8501-962C199023BB}"/>
                </a:ext>
              </a:extLst>
            </p:cNvPr>
            <p:cNvSpPr/>
            <p:nvPr/>
          </p:nvSpPr>
          <p:spPr>
            <a:xfrm>
              <a:off x="8593025" y="2549573"/>
              <a:ext cx="2431578" cy="830997"/>
            </a:xfrm>
            <a:prstGeom prst="rect">
              <a:avLst/>
            </a:prstGeom>
          </p:spPr>
          <p:txBody>
            <a:bodyPr wrap="square">
              <a:spAutoFit/>
            </a:bodyPr>
            <a:lstStyle/>
            <a:p>
              <a:pPr fontAlgn="base"/>
              <a:r>
                <a:rPr lang="id-ID" sz="1600">
                  <a:solidFill>
                    <a:schemeClr val="bg1"/>
                  </a:solidFill>
                  <a:latin typeface="Raleway Medium" pitchFamily="2" charset="0"/>
                </a:rPr>
                <a:t>Kemudahan dalam mendaftar dan masuk aplikasi</a:t>
              </a:r>
              <a:r>
                <a:rPr lang="en-US" sz="1600">
                  <a:solidFill>
                    <a:schemeClr val="bg1"/>
                  </a:solidFill>
                  <a:latin typeface="Raleway Medium" pitchFamily="2" charset="0"/>
                </a:rPr>
                <a:t>.</a:t>
              </a:r>
              <a:endParaRPr lang="id-ID" sz="1600">
                <a:solidFill>
                  <a:schemeClr val="bg1"/>
                </a:solidFill>
                <a:latin typeface="Raleway Medium" pitchFamily="2" charset="0"/>
              </a:endParaRPr>
            </a:p>
          </p:txBody>
        </p:sp>
        <p:sp>
          <p:nvSpPr>
            <p:cNvPr id="54" name="Hexagon 53">
              <a:extLst>
                <a:ext uri="{FF2B5EF4-FFF2-40B4-BE49-F238E27FC236}">
                  <a16:creationId xmlns:a16="http://schemas.microsoft.com/office/drawing/2014/main" id="{D2A155E5-3087-424F-B7DA-1CCDA88AED46}"/>
                </a:ext>
              </a:extLst>
            </p:cNvPr>
            <p:cNvSpPr/>
            <p:nvPr/>
          </p:nvSpPr>
          <p:spPr>
            <a:xfrm>
              <a:off x="7666812"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55" name="Straight Connector 54">
              <a:extLst>
                <a:ext uri="{FF2B5EF4-FFF2-40B4-BE49-F238E27FC236}">
                  <a16:creationId xmlns:a16="http://schemas.microsoft.com/office/drawing/2014/main" id="{B86A9083-0E7D-4C02-A3A6-316198D00076}"/>
                </a:ext>
              </a:extLst>
            </p:cNvPr>
            <p:cNvCxnSpPr>
              <a:cxnSpLocks/>
            </p:cNvCxnSpPr>
            <p:nvPr/>
          </p:nvCxnSpPr>
          <p:spPr>
            <a:xfrm flipV="1">
              <a:off x="8101736" y="338057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56" name="Graphic 55" descr="User">
              <a:extLst>
                <a:ext uri="{FF2B5EF4-FFF2-40B4-BE49-F238E27FC236}">
                  <a16:creationId xmlns:a16="http://schemas.microsoft.com/office/drawing/2014/main" id="{2DD1F2A0-3CEB-4537-B127-79DF23FAA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8422" y="2730817"/>
              <a:ext cx="550672" cy="550672"/>
            </a:xfrm>
            <a:prstGeom prst="rect">
              <a:avLst/>
            </a:prstGeom>
          </p:spPr>
        </p:pic>
      </p:grpSp>
      <p:grpSp>
        <p:nvGrpSpPr>
          <p:cNvPr id="57" name="Group 56">
            <a:extLst>
              <a:ext uri="{FF2B5EF4-FFF2-40B4-BE49-F238E27FC236}">
                <a16:creationId xmlns:a16="http://schemas.microsoft.com/office/drawing/2014/main" id="{3838F079-F7FC-444A-B988-1BEE9E5F9AE5}"/>
              </a:ext>
            </a:extLst>
          </p:cNvPr>
          <p:cNvGrpSpPr/>
          <p:nvPr/>
        </p:nvGrpSpPr>
        <p:grpSpPr>
          <a:xfrm>
            <a:off x="-127161" y="4003215"/>
            <a:ext cx="3149226" cy="1506687"/>
            <a:chOff x="4533003" y="4002826"/>
            <a:chExt cx="3149226" cy="1506687"/>
          </a:xfrm>
        </p:grpSpPr>
        <p:sp>
          <p:nvSpPr>
            <p:cNvPr id="58" name="Rectangle 57">
              <a:extLst>
                <a:ext uri="{FF2B5EF4-FFF2-40B4-BE49-F238E27FC236}">
                  <a16:creationId xmlns:a16="http://schemas.microsoft.com/office/drawing/2014/main" id="{62B4758E-6183-40B7-84D9-F85C3982827C}"/>
                </a:ext>
              </a:extLst>
            </p:cNvPr>
            <p:cNvSpPr/>
            <p:nvPr/>
          </p:nvSpPr>
          <p:spPr>
            <a:xfrm>
              <a:off x="4533003" y="4678516"/>
              <a:ext cx="2360545" cy="830997"/>
            </a:xfrm>
            <a:prstGeom prst="rect">
              <a:avLst/>
            </a:prstGeom>
          </p:spPr>
          <p:txBody>
            <a:bodyPr wrap="square">
              <a:spAutoFit/>
            </a:bodyPr>
            <a:lstStyle/>
            <a:p>
              <a:pPr algn="r" fontAlgn="base"/>
              <a:r>
                <a:rPr lang="id-ID" sz="1600">
                  <a:solidFill>
                    <a:schemeClr val="bg1"/>
                  </a:solidFill>
                  <a:latin typeface="Raleway Medium" pitchFamily="2" charset="0"/>
                </a:rPr>
                <a:t>Menjadi investor atau pengelola proyek relatif mudah.</a:t>
              </a:r>
            </a:p>
          </p:txBody>
        </p:sp>
        <p:sp>
          <p:nvSpPr>
            <p:cNvPr id="59" name="Hexagon 58">
              <a:extLst>
                <a:ext uri="{FF2B5EF4-FFF2-40B4-BE49-F238E27FC236}">
                  <a16:creationId xmlns:a16="http://schemas.microsoft.com/office/drawing/2014/main" id="{E86AD02A-0F8B-47FA-87E0-CCC0707455F0}"/>
                </a:ext>
              </a:extLst>
            </p:cNvPr>
            <p:cNvSpPr/>
            <p:nvPr/>
          </p:nvSpPr>
          <p:spPr>
            <a:xfrm>
              <a:off x="6808337" y="4634459"/>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60" name="Straight Connector 59">
              <a:extLst>
                <a:ext uri="{FF2B5EF4-FFF2-40B4-BE49-F238E27FC236}">
                  <a16:creationId xmlns:a16="http://schemas.microsoft.com/office/drawing/2014/main" id="{6D57F9C3-7500-4487-8C98-B8A36838A9A7}"/>
                </a:ext>
              </a:extLst>
            </p:cNvPr>
            <p:cNvCxnSpPr>
              <a:cxnSpLocks/>
            </p:cNvCxnSpPr>
            <p:nvPr/>
          </p:nvCxnSpPr>
          <p:spPr>
            <a:xfrm flipV="1">
              <a:off x="7241378" y="4002826"/>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61" name="Graphic 60" descr="Euro">
              <a:extLst>
                <a:ext uri="{FF2B5EF4-FFF2-40B4-BE49-F238E27FC236}">
                  <a16:creationId xmlns:a16="http://schemas.microsoft.com/office/drawing/2014/main" id="{28F66675-257F-4358-A212-01626CA0A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4739" y="4737722"/>
              <a:ext cx="550672" cy="550672"/>
            </a:xfrm>
            <a:prstGeom prst="rect">
              <a:avLst/>
            </a:prstGeom>
          </p:spPr>
        </p:pic>
      </p:grpSp>
      <p:sp>
        <p:nvSpPr>
          <p:cNvPr id="63" name="Hexagon 62">
            <a:extLst>
              <a:ext uri="{FF2B5EF4-FFF2-40B4-BE49-F238E27FC236}">
                <a16:creationId xmlns:a16="http://schemas.microsoft.com/office/drawing/2014/main" id="{4E95343E-1B0B-4922-85BF-A31E26B0F740}"/>
              </a:ext>
            </a:extLst>
          </p:cNvPr>
          <p:cNvSpPr/>
          <p:nvPr/>
        </p:nvSpPr>
        <p:spPr>
          <a:xfrm>
            <a:off x="-518488" y="-398933"/>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4" name="Hexagon 63">
            <a:extLst>
              <a:ext uri="{FF2B5EF4-FFF2-40B4-BE49-F238E27FC236}">
                <a16:creationId xmlns:a16="http://schemas.microsoft.com/office/drawing/2014/main" id="{1B98F035-54AF-48A2-B2BA-F35091587809}"/>
              </a:ext>
            </a:extLst>
          </p:cNvPr>
          <p:cNvSpPr/>
          <p:nvPr/>
        </p:nvSpPr>
        <p:spPr>
          <a:xfrm>
            <a:off x="-553213" y="85838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5" name="Hexagon 64">
            <a:extLst>
              <a:ext uri="{FF2B5EF4-FFF2-40B4-BE49-F238E27FC236}">
                <a16:creationId xmlns:a16="http://schemas.microsoft.com/office/drawing/2014/main" id="{6F4343DE-1840-4119-B240-E1A50839F77D}"/>
              </a:ext>
            </a:extLst>
          </p:cNvPr>
          <p:cNvSpPr/>
          <p:nvPr/>
        </p:nvSpPr>
        <p:spPr>
          <a:xfrm>
            <a:off x="643342" y="24129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7" name="Hexagon 66">
            <a:extLst>
              <a:ext uri="{FF2B5EF4-FFF2-40B4-BE49-F238E27FC236}">
                <a16:creationId xmlns:a16="http://schemas.microsoft.com/office/drawing/2014/main" id="{83A7DEBD-523A-4B00-B8DF-FF4F71C5A749}"/>
              </a:ext>
            </a:extLst>
          </p:cNvPr>
          <p:cNvSpPr/>
          <p:nvPr/>
        </p:nvSpPr>
        <p:spPr>
          <a:xfrm flipH="1">
            <a:off x="11315827" y="5240457"/>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8" name="Hexagon 67">
            <a:extLst>
              <a:ext uri="{FF2B5EF4-FFF2-40B4-BE49-F238E27FC236}">
                <a16:creationId xmlns:a16="http://schemas.microsoft.com/office/drawing/2014/main" id="{7DCC7345-EC64-43BA-9784-F389C774AB4D}"/>
              </a:ext>
            </a:extLst>
          </p:cNvPr>
          <p:cNvSpPr/>
          <p:nvPr/>
        </p:nvSpPr>
        <p:spPr>
          <a:xfrm flipH="1">
            <a:off x="11350552" y="649777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9" name="Hexagon 68">
            <a:extLst>
              <a:ext uri="{FF2B5EF4-FFF2-40B4-BE49-F238E27FC236}">
                <a16:creationId xmlns:a16="http://schemas.microsoft.com/office/drawing/2014/main" id="{934F7369-4BA0-4DD9-B76B-57BBA4EF7702}"/>
              </a:ext>
            </a:extLst>
          </p:cNvPr>
          <p:cNvSpPr/>
          <p:nvPr/>
        </p:nvSpPr>
        <p:spPr>
          <a:xfrm flipH="1">
            <a:off x="10153997" y="5880688"/>
            <a:ext cx="1232342" cy="1062364"/>
          </a:xfrm>
          <a:prstGeom prst="hexagon">
            <a:avLst/>
          </a:prstGeom>
          <a:noFill/>
          <a:ln w="76200">
            <a:solidFill>
              <a:srgbClr val="00504D"/>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0" name="Title 1">
            <a:extLst>
              <a:ext uri="{FF2B5EF4-FFF2-40B4-BE49-F238E27FC236}">
                <a16:creationId xmlns:a16="http://schemas.microsoft.com/office/drawing/2014/main" id="{F7C8050C-8A04-4179-A86B-BD77BCF4DB0C}"/>
              </a:ext>
            </a:extLst>
          </p:cNvPr>
          <p:cNvSpPr>
            <a:spLocks noGrp="1"/>
          </p:cNvSpPr>
          <p:nvPr>
            <p:ph type="title"/>
          </p:nvPr>
        </p:nvSpPr>
        <p:spPr>
          <a:xfrm>
            <a:off x="1967225" y="346375"/>
            <a:ext cx="4173381" cy="887628"/>
          </a:xfrm>
        </p:spPr>
        <p:txBody>
          <a:bodyPr>
            <a:normAutofit fontScale="90000"/>
          </a:bodyPr>
          <a:lstStyle/>
          <a:p>
            <a:r>
              <a:rPr lang="en-US" sz="3600" err="1">
                <a:solidFill>
                  <a:schemeClr val="bg1"/>
                </a:solidFill>
                <a:latin typeface="Raleway SemiBold" pitchFamily="2" charset="0"/>
              </a:rPr>
              <a:t>Keunggulan</a:t>
            </a:r>
            <a:r>
              <a:rPr lang="en-US" sz="3600">
                <a:solidFill>
                  <a:schemeClr val="bg1"/>
                </a:solidFill>
                <a:latin typeface="Raleway SemiBold" pitchFamily="2" charset="0"/>
              </a:rPr>
              <a:t> </a:t>
            </a:r>
            <a:r>
              <a:rPr lang="en-US" sz="3600" err="1">
                <a:solidFill>
                  <a:schemeClr val="bg1"/>
                </a:solidFill>
                <a:latin typeface="Raleway SemiBold" pitchFamily="2" charset="0"/>
              </a:rPr>
              <a:t>Aplikasi</a:t>
            </a:r>
            <a:endParaRPr lang="id-ID" sz="3600">
              <a:solidFill>
                <a:schemeClr val="bg1"/>
              </a:solidFill>
              <a:latin typeface="Raleway SemiBold" pitchFamily="2" charset="0"/>
            </a:endParaRPr>
          </a:p>
        </p:txBody>
      </p:sp>
      <p:cxnSp>
        <p:nvCxnSpPr>
          <p:cNvPr id="219" name="Straight Connector 218">
            <a:extLst>
              <a:ext uri="{FF2B5EF4-FFF2-40B4-BE49-F238E27FC236}">
                <a16:creationId xmlns:a16="http://schemas.microsoft.com/office/drawing/2014/main" id="{8F69CF81-AA49-4ABF-8A05-7330BE7077A9}"/>
              </a:ext>
            </a:extLst>
          </p:cNvPr>
          <p:cNvCxnSpPr>
            <a:cxnSpLocks/>
          </p:cNvCxnSpPr>
          <p:nvPr/>
        </p:nvCxnSpPr>
        <p:spPr>
          <a:xfrm>
            <a:off x="-11875505" y="3991466"/>
            <a:ext cx="11900426" cy="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sp>
        <p:nvSpPr>
          <p:cNvPr id="220" name="Rectangle 219">
            <a:extLst>
              <a:ext uri="{FF2B5EF4-FFF2-40B4-BE49-F238E27FC236}">
                <a16:creationId xmlns:a16="http://schemas.microsoft.com/office/drawing/2014/main" id="{065217D7-5228-4044-9308-B2F61C6B8B13}"/>
              </a:ext>
            </a:extLst>
          </p:cNvPr>
          <p:cNvSpPr/>
          <p:nvPr/>
        </p:nvSpPr>
        <p:spPr>
          <a:xfrm>
            <a:off x="-11202966" y="2531949"/>
            <a:ext cx="4788987" cy="830997"/>
          </a:xfrm>
          <a:prstGeom prst="rect">
            <a:avLst/>
          </a:prstGeom>
        </p:spPr>
        <p:txBody>
          <a:bodyPr wrap="square">
            <a:spAutoFit/>
          </a:bodyPr>
          <a:lstStyle/>
          <a:p>
            <a:r>
              <a:rPr lang="id-ID" sz="1600">
                <a:solidFill>
                  <a:schemeClr val="bg1"/>
                </a:solidFill>
                <a:latin typeface="Raleway Medium" pitchFamily="2" charset="0"/>
              </a:rPr>
              <a:t>Adanya fitur laporan sehingga investor dapat mengontrol uang yang telah diinvestasikan digunakan untuk apa saja</a:t>
            </a:r>
            <a:r>
              <a:rPr lang="en-US" sz="1600">
                <a:solidFill>
                  <a:schemeClr val="bg1"/>
                </a:solidFill>
                <a:latin typeface="Raleway Medium" pitchFamily="2" charset="0"/>
              </a:rPr>
              <a:t>.</a:t>
            </a:r>
            <a:endParaRPr lang="id-ID" sz="1600">
              <a:solidFill>
                <a:schemeClr val="bg1"/>
              </a:solidFill>
              <a:latin typeface="Raleway Medium" pitchFamily="2" charset="0"/>
            </a:endParaRPr>
          </a:p>
        </p:txBody>
      </p:sp>
      <p:sp>
        <p:nvSpPr>
          <p:cNvPr id="221" name="Hexagon 220">
            <a:extLst>
              <a:ext uri="{FF2B5EF4-FFF2-40B4-BE49-F238E27FC236}">
                <a16:creationId xmlns:a16="http://schemas.microsoft.com/office/drawing/2014/main" id="{0A221F5B-BD68-4311-80C3-EEBC5F9B374C}"/>
              </a:ext>
            </a:extLst>
          </p:cNvPr>
          <p:cNvSpPr/>
          <p:nvPr/>
        </p:nvSpPr>
        <p:spPr>
          <a:xfrm>
            <a:off x="-12076857"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222" name="Straight Connector 221">
            <a:extLst>
              <a:ext uri="{FF2B5EF4-FFF2-40B4-BE49-F238E27FC236}">
                <a16:creationId xmlns:a16="http://schemas.microsoft.com/office/drawing/2014/main" id="{91234D8B-7657-49FF-8219-FA096FD0E288}"/>
              </a:ext>
            </a:extLst>
          </p:cNvPr>
          <p:cNvCxnSpPr>
            <a:cxnSpLocks/>
          </p:cNvCxnSpPr>
          <p:nvPr/>
        </p:nvCxnSpPr>
        <p:spPr>
          <a:xfrm flipV="1">
            <a:off x="-11667953" y="336921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223" name="Graphic 222" descr="Paper">
            <a:extLst>
              <a:ext uri="{FF2B5EF4-FFF2-40B4-BE49-F238E27FC236}">
                <a16:creationId xmlns:a16="http://schemas.microsoft.com/office/drawing/2014/main" id="{4B04B81B-C1F8-4018-8825-9E7E780BDE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15759" y="2707667"/>
            <a:ext cx="550672" cy="550672"/>
          </a:xfrm>
          <a:prstGeom prst="rect">
            <a:avLst/>
          </a:prstGeom>
        </p:spPr>
      </p:pic>
      <p:grpSp>
        <p:nvGrpSpPr>
          <p:cNvPr id="224" name="Group 223">
            <a:extLst>
              <a:ext uri="{FF2B5EF4-FFF2-40B4-BE49-F238E27FC236}">
                <a16:creationId xmlns:a16="http://schemas.microsoft.com/office/drawing/2014/main" id="{2CA321E5-9B8B-48B3-8328-1FCB2E427C77}"/>
              </a:ext>
            </a:extLst>
          </p:cNvPr>
          <p:cNvGrpSpPr/>
          <p:nvPr/>
        </p:nvGrpSpPr>
        <p:grpSpPr>
          <a:xfrm>
            <a:off x="-11486776" y="4002826"/>
            <a:ext cx="4790856" cy="1506687"/>
            <a:chOff x="-450893" y="4002826"/>
            <a:chExt cx="4790856" cy="1506687"/>
          </a:xfrm>
        </p:grpSpPr>
        <p:grpSp>
          <p:nvGrpSpPr>
            <p:cNvPr id="225" name="Group 224">
              <a:extLst>
                <a:ext uri="{FF2B5EF4-FFF2-40B4-BE49-F238E27FC236}">
                  <a16:creationId xmlns:a16="http://schemas.microsoft.com/office/drawing/2014/main" id="{3424DA77-88D4-4DE0-8F39-ACA67C917E39}"/>
                </a:ext>
              </a:extLst>
            </p:cNvPr>
            <p:cNvGrpSpPr/>
            <p:nvPr/>
          </p:nvGrpSpPr>
          <p:grpSpPr>
            <a:xfrm>
              <a:off x="-450893" y="4002826"/>
              <a:ext cx="4790856" cy="1506687"/>
              <a:chOff x="-450893" y="4002826"/>
              <a:chExt cx="4790856" cy="1506687"/>
            </a:xfrm>
          </p:grpSpPr>
          <p:sp>
            <p:nvSpPr>
              <p:cNvPr id="227" name="Rectangle 226">
                <a:extLst>
                  <a:ext uri="{FF2B5EF4-FFF2-40B4-BE49-F238E27FC236}">
                    <a16:creationId xmlns:a16="http://schemas.microsoft.com/office/drawing/2014/main" id="{47CC208E-38B8-4A88-95A5-05B881D6A95E}"/>
                  </a:ext>
                </a:extLst>
              </p:cNvPr>
              <p:cNvSpPr/>
              <p:nvPr/>
            </p:nvSpPr>
            <p:spPr>
              <a:xfrm>
                <a:off x="-450893" y="4678516"/>
                <a:ext cx="3931815" cy="830997"/>
              </a:xfrm>
              <a:prstGeom prst="rect">
                <a:avLst/>
              </a:prstGeom>
            </p:spPr>
            <p:txBody>
              <a:bodyPr wrap="square">
                <a:spAutoFit/>
              </a:bodyPr>
              <a:lstStyle/>
              <a:p>
                <a:pPr algn="r" fontAlgn="base"/>
                <a:r>
                  <a:rPr lang="id-ID" sz="1600">
                    <a:solidFill>
                      <a:schemeClr val="bg1"/>
                    </a:solidFill>
                    <a:latin typeface="Raleway Medium" pitchFamily="2" charset="0"/>
                  </a:rPr>
                  <a:t>Masih sangat jarang jenis aplikasi investasi yang berfokus pada sektor peternakan.</a:t>
                </a:r>
              </a:p>
            </p:txBody>
          </p:sp>
          <p:sp>
            <p:nvSpPr>
              <p:cNvPr id="228" name="Hexagon 227">
                <a:extLst>
                  <a:ext uri="{FF2B5EF4-FFF2-40B4-BE49-F238E27FC236}">
                    <a16:creationId xmlns:a16="http://schemas.microsoft.com/office/drawing/2014/main" id="{76ED3402-EFF1-40D8-AE1E-8D7D2DC04188}"/>
                  </a:ext>
                </a:extLst>
              </p:cNvPr>
              <p:cNvSpPr/>
              <p:nvPr/>
            </p:nvSpPr>
            <p:spPr>
              <a:xfrm>
                <a:off x="3466071" y="4680305"/>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229" name="Straight Connector 228">
                <a:extLst>
                  <a:ext uri="{FF2B5EF4-FFF2-40B4-BE49-F238E27FC236}">
                    <a16:creationId xmlns:a16="http://schemas.microsoft.com/office/drawing/2014/main" id="{608F00F5-2B9D-411B-9602-42D6797D3995}"/>
                  </a:ext>
                </a:extLst>
              </p:cNvPr>
              <p:cNvCxnSpPr>
                <a:cxnSpLocks/>
              </p:cNvCxnSpPr>
              <p:nvPr/>
            </p:nvCxnSpPr>
            <p:spPr>
              <a:xfrm flipV="1">
                <a:off x="3909671" y="4002826"/>
                <a:ext cx="0" cy="67569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226" name="Graphic 225" descr="Cow">
              <a:extLst>
                <a:ext uri="{FF2B5EF4-FFF2-40B4-BE49-F238E27FC236}">
                  <a16:creationId xmlns:a16="http://schemas.microsoft.com/office/drawing/2014/main" id="{2208A5FC-62D2-4E77-BFDB-B0B41EA85D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47935" y="4750100"/>
              <a:ext cx="550672" cy="550672"/>
            </a:xfrm>
            <a:prstGeom prst="rect">
              <a:avLst/>
            </a:prstGeom>
          </p:spPr>
        </p:pic>
      </p:grpSp>
      <p:grpSp>
        <p:nvGrpSpPr>
          <p:cNvPr id="230" name="Group 229">
            <a:extLst>
              <a:ext uri="{FF2B5EF4-FFF2-40B4-BE49-F238E27FC236}">
                <a16:creationId xmlns:a16="http://schemas.microsoft.com/office/drawing/2014/main" id="{C05A6244-2EB8-4BC9-9B77-3BF7977CC62D}"/>
              </a:ext>
            </a:extLst>
          </p:cNvPr>
          <p:cNvGrpSpPr/>
          <p:nvPr/>
        </p:nvGrpSpPr>
        <p:grpSpPr>
          <a:xfrm>
            <a:off x="-5839322" y="2506052"/>
            <a:ext cx="5218426" cy="1453253"/>
            <a:chOff x="7953974" y="2538212"/>
            <a:chExt cx="5218426" cy="1453253"/>
          </a:xfrm>
        </p:grpSpPr>
        <p:sp>
          <p:nvSpPr>
            <p:cNvPr id="231" name="Rectangle 230">
              <a:extLst>
                <a:ext uri="{FF2B5EF4-FFF2-40B4-BE49-F238E27FC236}">
                  <a16:creationId xmlns:a16="http://schemas.microsoft.com/office/drawing/2014/main" id="{C71BDDFB-68DC-417C-8947-11FD5E4004EE}"/>
                </a:ext>
              </a:extLst>
            </p:cNvPr>
            <p:cNvSpPr/>
            <p:nvPr/>
          </p:nvSpPr>
          <p:spPr>
            <a:xfrm>
              <a:off x="8778239" y="2538212"/>
              <a:ext cx="4394161" cy="830997"/>
            </a:xfrm>
            <a:prstGeom prst="rect">
              <a:avLst/>
            </a:prstGeom>
          </p:spPr>
          <p:txBody>
            <a:bodyPr wrap="square">
              <a:spAutoFit/>
            </a:bodyPr>
            <a:lstStyle/>
            <a:p>
              <a:pPr fontAlgn="base"/>
              <a:r>
                <a:rPr lang="id-ID" sz="1600">
                  <a:solidFill>
                    <a:schemeClr val="bg1"/>
                  </a:solidFill>
                  <a:latin typeface="Raleway Medium" pitchFamily="2" charset="0"/>
                </a:rPr>
                <a:t>Biaya investasi ditentukan oleh peternak atau pengelola sehingga bisa memudahkan semua pihak.</a:t>
              </a:r>
            </a:p>
          </p:txBody>
        </p:sp>
        <p:sp>
          <p:nvSpPr>
            <p:cNvPr id="232" name="Hexagon 231">
              <a:extLst>
                <a:ext uri="{FF2B5EF4-FFF2-40B4-BE49-F238E27FC236}">
                  <a16:creationId xmlns:a16="http://schemas.microsoft.com/office/drawing/2014/main" id="{93E40961-B20C-495C-9AC6-FC12A329F077}"/>
                </a:ext>
              </a:extLst>
            </p:cNvPr>
            <p:cNvSpPr/>
            <p:nvPr/>
          </p:nvSpPr>
          <p:spPr>
            <a:xfrm>
              <a:off x="7953974" y="2619868"/>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233" name="Straight Connector 232">
              <a:extLst>
                <a:ext uri="{FF2B5EF4-FFF2-40B4-BE49-F238E27FC236}">
                  <a16:creationId xmlns:a16="http://schemas.microsoft.com/office/drawing/2014/main" id="{9704B503-FAD7-437B-9B16-65B4F3B457EE}"/>
                </a:ext>
              </a:extLst>
            </p:cNvPr>
            <p:cNvCxnSpPr>
              <a:cxnSpLocks/>
            </p:cNvCxnSpPr>
            <p:nvPr/>
          </p:nvCxnSpPr>
          <p:spPr>
            <a:xfrm flipV="1">
              <a:off x="8383415" y="3369209"/>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234" name="Graphic 233" descr="Money">
              <a:extLst>
                <a:ext uri="{FF2B5EF4-FFF2-40B4-BE49-F238E27FC236}">
                  <a16:creationId xmlns:a16="http://schemas.microsoft.com/office/drawing/2014/main" id="{E4518294-931E-444D-824A-D2F273F00C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5584" y="2687939"/>
              <a:ext cx="550672" cy="550672"/>
            </a:xfrm>
            <a:prstGeom prst="rect">
              <a:avLst/>
            </a:prstGeom>
          </p:spPr>
        </p:pic>
      </p:grpSp>
      <p:grpSp>
        <p:nvGrpSpPr>
          <p:cNvPr id="235" name="Group 234">
            <a:extLst>
              <a:ext uri="{FF2B5EF4-FFF2-40B4-BE49-F238E27FC236}">
                <a16:creationId xmlns:a16="http://schemas.microsoft.com/office/drawing/2014/main" id="{7A8C629E-9CA7-4661-980D-A91C7A1A8BD5}"/>
              </a:ext>
            </a:extLst>
          </p:cNvPr>
          <p:cNvGrpSpPr/>
          <p:nvPr/>
        </p:nvGrpSpPr>
        <p:grpSpPr>
          <a:xfrm>
            <a:off x="-6402351" y="3971031"/>
            <a:ext cx="4805706" cy="1462630"/>
            <a:chOff x="7245747" y="4002826"/>
            <a:chExt cx="4805706" cy="1462630"/>
          </a:xfrm>
        </p:grpSpPr>
        <p:sp>
          <p:nvSpPr>
            <p:cNvPr id="236" name="Rectangle 235">
              <a:extLst>
                <a:ext uri="{FF2B5EF4-FFF2-40B4-BE49-F238E27FC236}">
                  <a16:creationId xmlns:a16="http://schemas.microsoft.com/office/drawing/2014/main" id="{32F3A153-FD4D-4127-A160-A080F88D4C59}"/>
                </a:ext>
              </a:extLst>
            </p:cNvPr>
            <p:cNvSpPr/>
            <p:nvPr/>
          </p:nvSpPr>
          <p:spPr>
            <a:xfrm>
              <a:off x="7245747" y="4634459"/>
              <a:ext cx="3931814" cy="830997"/>
            </a:xfrm>
            <a:prstGeom prst="rect">
              <a:avLst/>
            </a:prstGeom>
          </p:spPr>
          <p:txBody>
            <a:bodyPr wrap="square">
              <a:spAutoFit/>
            </a:bodyPr>
            <a:lstStyle/>
            <a:p>
              <a:pPr algn="r" fontAlgn="base"/>
              <a:r>
                <a:rPr lang="id-ID" sz="1600">
                  <a:solidFill>
                    <a:schemeClr val="bg1"/>
                  </a:solidFill>
                  <a:latin typeface="Raleway Medium" pitchFamily="2" charset="0"/>
                </a:rPr>
                <a:t>Pada setiap proyek terdapat periode atau durasi proyek serta ROI</a:t>
              </a:r>
              <a:r>
                <a:rPr lang="en-US" sz="1600">
                  <a:solidFill>
                    <a:schemeClr val="bg1"/>
                  </a:solidFill>
                  <a:latin typeface="Raleway Medium" pitchFamily="2" charset="0"/>
                </a:rPr>
                <a:t> </a:t>
              </a:r>
              <a:r>
                <a:rPr lang="id-ID" sz="1600">
                  <a:solidFill>
                    <a:schemeClr val="bg1"/>
                  </a:solidFill>
                  <a:latin typeface="Raleway Medium" pitchFamily="2" charset="0"/>
                </a:rPr>
                <a:t>(</a:t>
              </a:r>
              <a:r>
                <a:rPr lang="id-ID" sz="1600" err="1">
                  <a:solidFill>
                    <a:schemeClr val="bg1"/>
                  </a:solidFill>
                  <a:latin typeface="Raleway Medium" pitchFamily="2" charset="0"/>
                </a:rPr>
                <a:t>Return</a:t>
              </a:r>
              <a:r>
                <a:rPr lang="id-ID" sz="1600">
                  <a:solidFill>
                    <a:schemeClr val="bg1"/>
                  </a:solidFill>
                  <a:latin typeface="Raleway Medium" pitchFamily="2" charset="0"/>
                </a:rPr>
                <a:t> </a:t>
              </a:r>
              <a:r>
                <a:rPr lang="en-US" sz="1600">
                  <a:solidFill>
                    <a:schemeClr val="bg1"/>
                  </a:solidFill>
                  <a:latin typeface="Raleway Medium" pitchFamily="2" charset="0"/>
                </a:rPr>
                <a:t>o</a:t>
              </a:r>
              <a:r>
                <a:rPr lang="id-ID" sz="1600">
                  <a:solidFill>
                    <a:schemeClr val="bg1"/>
                  </a:solidFill>
                  <a:latin typeface="Raleway Medium" pitchFamily="2" charset="0"/>
                </a:rPr>
                <a:t>n Investment)</a:t>
              </a:r>
              <a:r>
                <a:rPr lang="en-US" sz="1600">
                  <a:solidFill>
                    <a:schemeClr val="bg1"/>
                  </a:solidFill>
                  <a:latin typeface="Raleway Medium" pitchFamily="2" charset="0"/>
                </a:rPr>
                <a:t>.</a:t>
              </a:r>
              <a:r>
                <a:rPr lang="id-ID" sz="1600">
                  <a:solidFill>
                    <a:schemeClr val="bg1"/>
                  </a:solidFill>
                  <a:latin typeface="Raleway Medium" pitchFamily="2" charset="0"/>
                </a:rPr>
                <a:t> </a:t>
              </a:r>
            </a:p>
          </p:txBody>
        </p:sp>
        <p:sp>
          <p:nvSpPr>
            <p:cNvPr id="237" name="Hexagon 236">
              <a:extLst>
                <a:ext uri="{FF2B5EF4-FFF2-40B4-BE49-F238E27FC236}">
                  <a16:creationId xmlns:a16="http://schemas.microsoft.com/office/drawing/2014/main" id="{5631CBA4-AB5F-430F-B6C8-6DCE5EE46407}"/>
                </a:ext>
              </a:extLst>
            </p:cNvPr>
            <p:cNvSpPr/>
            <p:nvPr/>
          </p:nvSpPr>
          <p:spPr>
            <a:xfrm>
              <a:off x="11177561" y="4634459"/>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238" name="Straight Connector 237">
              <a:extLst>
                <a:ext uri="{FF2B5EF4-FFF2-40B4-BE49-F238E27FC236}">
                  <a16:creationId xmlns:a16="http://schemas.microsoft.com/office/drawing/2014/main" id="{C31428CE-E94D-4BAE-94CF-0BC727A02DDB}"/>
                </a:ext>
              </a:extLst>
            </p:cNvPr>
            <p:cNvCxnSpPr>
              <a:cxnSpLocks/>
            </p:cNvCxnSpPr>
            <p:nvPr/>
          </p:nvCxnSpPr>
          <p:spPr>
            <a:xfrm flipV="1">
              <a:off x="11606964" y="4002826"/>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pic>
          <p:nvPicPr>
            <p:cNvPr id="239" name="Graphic 238" descr="Daily calendar">
              <a:extLst>
                <a:ext uri="{FF2B5EF4-FFF2-40B4-BE49-F238E27FC236}">
                  <a16:creationId xmlns:a16="http://schemas.microsoft.com/office/drawing/2014/main" id="{C2E42096-5FC5-4A96-8966-1B34EE53B7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359680" y="4721580"/>
              <a:ext cx="550672" cy="550672"/>
            </a:xfrm>
            <a:prstGeom prst="rect">
              <a:avLst/>
            </a:prstGeom>
          </p:spPr>
        </p:pic>
      </p:grpSp>
      <p:grpSp>
        <p:nvGrpSpPr>
          <p:cNvPr id="250" name="Group 249">
            <a:extLst>
              <a:ext uri="{FF2B5EF4-FFF2-40B4-BE49-F238E27FC236}">
                <a16:creationId xmlns:a16="http://schemas.microsoft.com/office/drawing/2014/main" id="{A1D288DB-E77A-469C-B9D2-8BDF8E578BA8}"/>
              </a:ext>
            </a:extLst>
          </p:cNvPr>
          <p:cNvGrpSpPr/>
          <p:nvPr/>
        </p:nvGrpSpPr>
        <p:grpSpPr>
          <a:xfrm>
            <a:off x="78024" y="2549185"/>
            <a:ext cx="4220823" cy="1453253"/>
            <a:chOff x="78024" y="2549185"/>
            <a:chExt cx="4220823" cy="1453253"/>
          </a:xfrm>
        </p:grpSpPr>
        <p:grpSp>
          <p:nvGrpSpPr>
            <p:cNvPr id="7" name="Group 6">
              <a:extLst>
                <a:ext uri="{FF2B5EF4-FFF2-40B4-BE49-F238E27FC236}">
                  <a16:creationId xmlns:a16="http://schemas.microsoft.com/office/drawing/2014/main" id="{2FAAEBA1-0355-40E9-984F-C429B3F1E15E}"/>
                </a:ext>
              </a:extLst>
            </p:cNvPr>
            <p:cNvGrpSpPr/>
            <p:nvPr/>
          </p:nvGrpSpPr>
          <p:grpSpPr>
            <a:xfrm>
              <a:off x="78024" y="2549185"/>
              <a:ext cx="4220823" cy="1453253"/>
              <a:chOff x="6606930" y="2549573"/>
              <a:chExt cx="4220823" cy="1453253"/>
            </a:xfrm>
          </p:grpSpPr>
          <p:sp>
            <p:nvSpPr>
              <p:cNvPr id="19" name="Rectangle 18">
                <a:extLst>
                  <a:ext uri="{FF2B5EF4-FFF2-40B4-BE49-F238E27FC236}">
                    <a16:creationId xmlns:a16="http://schemas.microsoft.com/office/drawing/2014/main" id="{930713DC-9E61-4A48-B9AE-6D1D2B6A5429}"/>
                  </a:ext>
                </a:extLst>
              </p:cNvPr>
              <p:cNvSpPr/>
              <p:nvPr/>
            </p:nvSpPr>
            <p:spPr>
              <a:xfrm>
                <a:off x="7533143" y="2549573"/>
                <a:ext cx="3294610" cy="830997"/>
              </a:xfrm>
              <a:prstGeom prst="rect">
                <a:avLst/>
              </a:prstGeom>
            </p:spPr>
            <p:txBody>
              <a:bodyPr wrap="square">
                <a:spAutoFit/>
              </a:bodyPr>
              <a:lstStyle/>
              <a:p>
                <a:pPr fontAlgn="base"/>
                <a:r>
                  <a:rPr lang="sv-SE" sz="1600" b="0" i="0" u="none" strike="noStrike">
                    <a:solidFill>
                      <a:schemeClr val="bg1"/>
                    </a:solidFill>
                    <a:effectLst/>
                    <a:latin typeface="Raleway Medium" pitchFamily="2" charset="0"/>
                  </a:rPr>
                  <a:t>Ukuran aplikasi yang relatif kecil dan tampilkan antarmuka yang ramah pengguna.</a:t>
                </a:r>
                <a:endParaRPr lang="id-ID" sz="1400">
                  <a:solidFill>
                    <a:schemeClr val="bg1"/>
                  </a:solidFill>
                  <a:latin typeface="Raleway Medium" pitchFamily="2" charset="0"/>
                </a:endParaRPr>
              </a:p>
            </p:txBody>
          </p:sp>
          <p:sp>
            <p:nvSpPr>
              <p:cNvPr id="24" name="Hexagon 23">
                <a:extLst>
                  <a:ext uri="{FF2B5EF4-FFF2-40B4-BE49-F238E27FC236}">
                    <a16:creationId xmlns:a16="http://schemas.microsoft.com/office/drawing/2014/main" id="{51E6C86B-31AC-44FD-B7EF-34B1600BAC00}"/>
                  </a:ext>
                </a:extLst>
              </p:cNvPr>
              <p:cNvSpPr/>
              <p:nvPr/>
            </p:nvSpPr>
            <p:spPr>
              <a:xfrm>
                <a:off x="6606930"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3" name="Straight Connector 32">
                <a:extLst>
                  <a:ext uri="{FF2B5EF4-FFF2-40B4-BE49-F238E27FC236}">
                    <a16:creationId xmlns:a16="http://schemas.microsoft.com/office/drawing/2014/main" id="{9E08652A-719C-46A2-A356-FC118586B55E}"/>
                  </a:ext>
                </a:extLst>
              </p:cNvPr>
              <p:cNvCxnSpPr>
                <a:cxnSpLocks/>
              </p:cNvCxnSpPr>
              <p:nvPr/>
            </p:nvCxnSpPr>
            <p:spPr>
              <a:xfrm flipV="1">
                <a:off x="7041854" y="338057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14" name="Graphic 13" descr="Smart Phone with solid fill">
              <a:extLst>
                <a:ext uri="{FF2B5EF4-FFF2-40B4-BE49-F238E27FC236}">
                  <a16:creationId xmlns:a16="http://schemas.microsoft.com/office/drawing/2014/main" id="{29F19562-18E9-4761-9A6F-BB1864F870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1736" y="2679266"/>
              <a:ext cx="602394" cy="602394"/>
            </a:xfrm>
            <a:prstGeom prst="rect">
              <a:avLst/>
            </a:prstGeom>
          </p:spPr>
        </p:pic>
      </p:grpSp>
      <p:grpSp>
        <p:nvGrpSpPr>
          <p:cNvPr id="251" name="Group 250">
            <a:extLst>
              <a:ext uri="{FF2B5EF4-FFF2-40B4-BE49-F238E27FC236}">
                <a16:creationId xmlns:a16="http://schemas.microsoft.com/office/drawing/2014/main" id="{5CB2B4FD-CBE3-429E-A3C0-89E61F9A37C4}"/>
              </a:ext>
            </a:extLst>
          </p:cNvPr>
          <p:cNvGrpSpPr/>
          <p:nvPr/>
        </p:nvGrpSpPr>
        <p:grpSpPr>
          <a:xfrm>
            <a:off x="3049770" y="4037547"/>
            <a:ext cx="5288828" cy="1722130"/>
            <a:chOff x="3049770" y="4037547"/>
            <a:chExt cx="5288828" cy="1722130"/>
          </a:xfrm>
        </p:grpSpPr>
        <p:grpSp>
          <p:nvGrpSpPr>
            <p:cNvPr id="6" name="Group 5">
              <a:extLst>
                <a:ext uri="{FF2B5EF4-FFF2-40B4-BE49-F238E27FC236}">
                  <a16:creationId xmlns:a16="http://schemas.microsoft.com/office/drawing/2014/main" id="{96D5F4FD-FFA9-4963-9602-C70951411BB9}"/>
                </a:ext>
              </a:extLst>
            </p:cNvPr>
            <p:cNvGrpSpPr/>
            <p:nvPr/>
          </p:nvGrpSpPr>
          <p:grpSpPr>
            <a:xfrm>
              <a:off x="3049770" y="4037547"/>
              <a:ext cx="5288828" cy="1722130"/>
              <a:chOff x="185195" y="4002826"/>
              <a:chExt cx="5288828" cy="1722130"/>
            </a:xfrm>
          </p:grpSpPr>
          <p:sp>
            <p:nvSpPr>
              <p:cNvPr id="18" name="Rectangle 17">
                <a:extLst>
                  <a:ext uri="{FF2B5EF4-FFF2-40B4-BE49-F238E27FC236}">
                    <a16:creationId xmlns:a16="http://schemas.microsoft.com/office/drawing/2014/main" id="{0C2FB373-58C9-4405-A847-C6DE0D862DF5}"/>
                  </a:ext>
                </a:extLst>
              </p:cNvPr>
              <p:cNvSpPr/>
              <p:nvPr/>
            </p:nvSpPr>
            <p:spPr>
              <a:xfrm>
                <a:off x="185195" y="4678516"/>
                <a:ext cx="4429787" cy="1046440"/>
              </a:xfrm>
              <a:prstGeom prst="rect">
                <a:avLst/>
              </a:prstGeom>
            </p:spPr>
            <p:txBody>
              <a:bodyPr wrap="square">
                <a:spAutoFit/>
              </a:bodyPr>
              <a:lstStyle/>
              <a:p>
                <a:pPr algn="r" fontAlgn="base"/>
                <a:r>
                  <a:rPr lang="id-ID" sz="1600" b="0" i="0" u="none" strike="noStrike" err="1">
                    <a:solidFill>
                      <a:schemeClr val="bg1"/>
                    </a:solidFill>
                    <a:effectLst/>
                    <a:latin typeface="Raleway Medium" pitchFamily="2" charset="0"/>
                  </a:rPr>
                  <a:t>Database</a:t>
                </a:r>
                <a:r>
                  <a:rPr lang="id-ID" sz="1600" b="0" i="0" u="none" strike="noStrike">
                    <a:solidFill>
                      <a:schemeClr val="bg1"/>
                    </a:solidFill>
                    <a:effectLst/>
                    <a:latin typeface="Raleway Medium" pitchFamily="2" charset="0"/>
                  </a:rPr>
                  <a:t> memanfaatkan </a:t>
                </a:r>
                <a:r>
                  <a:rPr lang="id-ID" sz="1600" b="0" i="0" u="none" strike="noStrike" err="1">
                    <a:solidFill>
                      <a:schemeClr val="bg1"/>
                    </a:solidFill>
                    <a:effectLst/>
                    <a:latin typeface="Raleway Medium" pitchFamily="2" charset="0"/>
                  </a:rPr>
                  <a:t>Firebase</a:t>
                </a:r>
                <a:r>
                  <a:rPr lang="id-ID" sz="1600" b="0" i="0" u="none" strike="noStrike">
                    <a:solidFill>
                      <a:schemeClr val="bg1"/>
                    </a:solidFill>
                    <a:effectLst/>
                    <a:latin typeface="Raleway Medium" pitchFamily="2" charset="0"/>
                  </a:rPr>
                  <a:t> yang menawarkan layanan penyimpanan yang stabil dan waktu nyata.</a:t>
                </a:r>
              </a:p>
              <a:p>
                <a:pPr algn="r" fontAlgn="base"/>
                <a:endParaRPr lang="id-ID" sz="1400">
                  <a:solidFill>
                    <a:schemeClr val="bg1"/>
                  </a:solidFill>
                  <a:latin typeface="Raleway Medium" pitchFamily="2" charset="0"/>
                </a:endParaRPr>
              </a:p>
            </p:txBody>
          </p:sp>
          <p:sp>
            <p:nvSpPr>
              <p:cNvPr id="30" name="Hexagon 29">
                <a:extLst>
                  <a:ext uri="{FF2B5EF4-FFF2-40B4-BE49-F238E27FC236}">
                    <a16:creationId xmlns:a16="http://schemas.microsoft.com/office/drawing/2014/main" id="{EDEDBF8C-5F4F-451D-839B-393DC3DFD066}"/>
                  </a:ext>
                </a:extLst>
              </p:cNvPr>
              <p:cNvSpPr/>
              <p:nvPr/>
            </p:nvSpPr>
            <p:spPr>
              <a:xfrm>
                <a:off x="4600131" y="4680305"/>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5" name="Straight Connector 34">
                <a:extLst>
                  <a:ext uri="{FF2B5EF4-FFF2-40B4-BE49-F238E27FC236}">
                    <a16:creationId xmlns:a16="http://schemas.microsoft.com/office/drawing/2014/main" id="{26C5F71A-58F7-4768-90BB-D38FB980754C}"/>
                  </a:ext>
                </a:extLst>
              </p:cNvPr>
              <p:cNvCxnSpPr>
                <a:cxnSpLocks/>
              </p:cNvCxnSpPr>
              <p:nvPr/>
            </p:nvCxnSpPr>
            <p:spPr>
              <a:xfrm flipV="1">
                <a:off x="5043731" y="4002826"/>
                <a:ext cx="0" cy="675690"/>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241" name="Graphic 240" descr="Database with solid fill">
              <a:extLst>
                <a:ext uri="{FF2B5EF4-FFF2-40B4-BE49-F238E27FC236}">
                  <a16:creationId xmlns:a16="http://schemas.microsoft.com/office/drawing/2014/main" id="{434B6186-AD70-4817-9EF4-ED691275E3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09890" y="4799583"/>
              <a:ext cx="583134" cy="583134"/>
            </a:xfrm>
            <a:prstGeom prst="rect">
              <a:avLst/>
            </a:prstGeom>
          </p:spPr>
        </p:pic>
      </p:grpSp>
      <p:grpSp>
        <p:nvGrpSpPr>
          <p:cNvPr id="252" name="Group 251">
            <a:extLst>
              <a:ext uri="{FF2B5EF4-FFF2-40B4-BE49-F238E27FC236}">
                <a16:creationId xmlns:a16="http://schemas.microsoft.com/office/drawing/2014/main" id="{D6A7BB5E-04C4-4C67-B0F4-CF71F817B45B}"/>
              </a:ext>
            </a:extLst>
          </p:cNvPr>
          <p:cNvGrpSpPr/>
          <p:nvPr/>
        </p:nvGrpSpPr>
        <p:grpSpPr>
          <a:xfrm>
            <a:off x="4486728" y="2615371"/>
            <a:ext cx="4330374" cy="1379509"/>
            <a:chOff x="4486728" y="2615371"/>
            <a:chExt cx="4330374" cy="1379509"/>
          </a:xfrm>
        </p:grpSpPr>
        <p:grpSp>
          <p:nvGrpSpPr>
            <p:cNvPr id="5" name="Group 4">
              <a:extLst>
                <a:ext uri="{FF2B5EF4-FFF2-40B4-BE49-F238E27FC236}">
                  <a16:creationId xmlns:a16="http://schemas.microsoft.com/office/drawing/2014/main" id="{36967419-0F39-40B6-B3F9-14EF5BAB7FC5}"/>
                </a:ext>
              </a:extLst>
            </p:cNvPr>
            <p:cNvGrpSpPr/>
            <p:nvPr/>
          </p:nvGrpSpPr>
          <p:grpSpPr>
            <a:xfrm>
              <a:off x="4486728" y="2615371"/>
              <a:ext cx="4330374" cy="1379509"/>
              <a:chOff x="90222" y="2611957"/>
              <a:chExt cx="4330374" cy="1379509"/>
            </a:xfrm>
          </p:grpSpPr>
          <p:sp>
            <p:nvSpPr>
              <p:cNvPr id="21" name="Rectangle 20">
                <a:extLst>
                  <a:ext uri="{FF2B5EF4-FFF2-40B4-BE49-F238E27FC236}">
                    <a16:creationId xmlns:a16="http://schemas.microsoft.com/office/drawing/2014/main" id="{3CA12791-A067-48BB-846F-729D83116C8D}"/>
                  </a:ext>
                </a:extLst>
              </p:cNvPr>
              <p:cNvSpPr/>
              <p:nvPr/>
            </p:nvSpPr>
            <p:spPr>
              <a:xfrm>
                <a:off x="964114" y="2611957"/>
                <a:ext cx="3456482" cy="1077218"/>
              </a:xfrm>
              <a:prstGeom prst="rect">
                <a:avLst/>
              </a:prstGeom>
            </p:spPr>
            <p:txBody>
              <a:bodyPr wrap="square">
                <a:spAutoFit/>
              </a:bodyPr>
              <a:lstStyle/>
              <a:p>
                <a:r>
                  <a:rPr lang="id-ID" sz="1600" b="0" i="0" u="none" strike="noStrike">
                    <a:solidFill>
                      <a:schemeClr val="bg1"/>
                    </a:solidFill>
                    <a:effectLst/>
                    <a:latin typeface="Raleway Medium" pitchFamily="2" charset="0"/>
                  </a:rPr>
                  <a:t>Verifikasi akun menggunakan KTP untuk mencegah terjadinya penipuan.</a:t>
                </a:r>
              </a:p>
              <a:p>
                <a:endParaRPr lang="id-ID" sz="1400">
                  <a:solidFill>
                    <a:schemeClr val="bg1"/>
                  </a:solidFill>
                  <a:latin typeface="Raleway Medium" pitchFamily="2" charset="0"/>
                </a:endParaRPr>
              </a:p>
            </p:txBody>
          </p:sp>
          <p:sp>
            <p:nvSpPr>
              <p:cNvPr id="31" name="Hexagon 30">
                <a:extLst>
                  <a:ext uri="{FF2B5EF4-FFF2-40B4-BE49-F238E27FC236}">
                    <a16:creationId xmlns:a16="http://schemas.microsoft.com/office/drawing/2014/main" id="{E80FDED2-C166-40EE-B0F0-9816A5A003DE}"/>
                  </a:ext>
                </a:extLst>
              </p:cNvPr>
              <p:cNvSpPr/>
              <p:nvPr/>
            </p:nvSpPr>
            <p:spPr>
              <a:xfrm>
                <a:off x="90222" y="2627214"/>
                <a:ext cx="873892" cy="753356"/>
              </a:xfrm>
              <a:prstGeom prst="hexagon">
                <a:avLst/>
              </a:prstGeom>
              <a:solidFill>
                <a:srgbClr val="0050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cxnSp>
            <p:nvCxnSpPr>
              <p:cNvPr id="32" name="Straight Connector 31">
                <a:extLst>
                  <a:ext uri="{FF2B5EF4-FFF2-40B4-BE49-F238E27FC236}">
                    <a16:creationId xmlns:a16="http://schemas.microsoft.com/office/drawing/2014/main" id="{C6F93336-69EA-4C6C-AA8D-169894169977}"/>
                  </a:ext>
                </a:extLst>
              </p:cNvPr>
              <p:cNvCxnSpPr>
                <a:cxnSpLocks/>
              </p:cNvCxnSpPr>
              <p:nvPr/>
            </p:nvCxnSpPr>
            <p:spPr>
              <a:xfrm flipV="1">
                <a:off x="499126" y="3369210"/>
                <a:ext cx="0" cy="622256"/>
              </a:xfrm>
              <a:prstGeom prst="line">
                <a:avLst/>
              </a:prstGeom>
              <a:ln w="57150">
                <a:solidFill>
                  <a:srgbClr val="00504D"/>
                </a:solidFill>
              </a:ln>
            </p:spPr>
            <p:style>
              <a:lnRef idx="3">
                <a:schemeClr val="dk1"/>
              </a:lnRef>
              <a:fillRef idx="0">
                <a:schemeClr val="dk1"/>
              </a:fillRef>
              <a:effectRef idx="2">
                <a:schemeClr val="dk1"/>
              </a:effectRef>
              <a:fontRef idx="minor">
                <a:schemeClr val="tx1"/>
              </a:fontRef>
            </p:style>
          </p:cxnSp>
        </p:grpSp>
        <p:pic>
          <p:nvPicPr>
            <p:cNvPr id="245" name="Graphic 244" descr="Credit card outline">
              <a:extLst>
                <a:ext uri="{FF2B5EF4-FFF2-40B4-BE49-F238E27FC236}">
                  <a16:creationId xmlns:a16="http://schemas.microsoft.com/office/drawing/2014/main" id="{5CF5B4AE-EE6A-46B1-8A22-0881F85BCA3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47388" y="2729591"/>
              <a:ext cx="551622" cy="551622"/>
            </a:xfrm>
            <a:prstGeom prst="rect">
              <a:avLst/>
            </a:prstGeom>
          </p:spPr>
        </p:pic>
      </p:grpSp>
      <p:sp>
        <p:nvSpPr>
          <p:cNvPr id="71" name="Rectangle 70">
            <a:extLst>
              <a:ext uri="{FF2B5EF4-FFF2-40B4-BE49-F238E27FC236}">
                <a16:creationId xmlns:a16="http://schemas.microsoft.com/office/drawing/2014/main" id="{99DED1DE-A2F6-484E-9933-FD797B1161E0}"/>
              </a:ext>
            </a:extLst>
          </p:cNvPr>
          <p:cNvSpPr/>
          <p:nvPr/>
        </p:nvSpPr>
        <p:spPr>
          <a:xfrm>
            <a:off x="0" y="-201528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spTree>
    <p:extLst>
      <p:ext uri="{BB962C8B-B14F-4D97-AF65-F5344CB8AC3E}">
        <p14:creationId xmlns:p14="http://schemas.microsoft.com/office/powerpoint/2010/main" val="393135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124B46-A3C0-46C9-98D4-02B541901178}"/>
              </a:ext>
            </a:extLst>
          </p:cNvPr>
          <p:cNvSpPr/>
          <p:nvPr/>
        </p:nvSpPr>
        <p:spPr>
          <a:xfrm>
            <a:off x="0" y="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sp>
        <p:nvSpPr>
          <p:cNvPr id="5" name="Title 1">
            <a:extLst>
              <a:ext uri="{FF2B5EF4-FFF2-40B4-BE49-F238E27FC236}">
                <a16:creationId xmlns:a16="http://schemas.microsoft.com/office/drawing/2014/main" id="{8EF6CD15-190E-4824-92DA-D691E459108D}"/>
              </a:ext>
            </a:extLst>
          </p:cNvPr>
          <p:cNvSpPr txBox="1">
            <a:spLocks/>
          </p:cNvSpPr>
          <p:nvPr/>
        </p:nvSpPr>
        <p:spPr>
          <a:xfrm>
            <a:off x="582147" y="2344632"/>
            <a:ext cx="4173381" cy="371901"/>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d-ID" sz="3600">
              <a:solidFill>
                <a:srgbClr val="00504D"/>
              </a:solidFill>
              <a:latin typeface="Raleway SemiBold" pitchFamily="2" charset="0"/>
            </a:endParaRPr>
          </a:p>
        </p:txBody>
      </p:sp>
      <p:sp>
        <p:nvSpPr>
          <p:cNvPr id="6" name="Title 1">
            <a:extLst>
              <a:ext uri="{FF2B5EF4-FFF2-40B4-BE49-F238E27FC236}">
                <a16:creationId xmlns:a16="http://schemas.microsoft.com/office/drawing/2014/main" id="{79D743B7-7026-4FCA-B1A0-CE6DC4851ED0}"/>
              </a:ext>
            </a:extLst>
          </p:cNvPr>
          <p:cNvSpPr txBox="1">
            <a:spLocks/>
          </p:cNvSpPr>
          <p:nvPr/>
        </p:nvSpPr>
        <p:spPr>
          <a:xfrm>
            <a:off x="1216179" y="2944313"/>
            <a:ext cx="5116783" cy="12409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err="1">
                <a:latin typeface="Raleway SemiBold"/>
              </a:rPr>
              <a:t>Menambah</a:t>
            </a:r>
            <a:r>
              <a:rPr lang="en-US" sz="2000">
                <a:latin typeface="Raleway SemiBold"/>
              </a:rPr>
              <a:t> </a:t>
            </a:r>
            <a:r>
              <a:rPr lang="en-US" sz="2000" err="1">
                <a:latin typeface="Raleway SemiBold"/>
              </a:rPr>
              <a:t>keamanan</a:t>
            </a:r>
            <a:r>
              <a:rPr lang="en-US" sz="2000">
                <a:latin typeface="Raleway SemiBold"/>
              </a:rPr>
              <a:t> aplikasi </a:t>
            </a:r>
            <a:endParaRPr lang="id-ID" sz="2000">
              <a:latin typeface="Raleway SemiBold"/>
            </a:endParaRPr>
          </a:p>
          <a:p>
            <a:r>
              <a:rPr lang="en-US" sz="2000" err="1">
                <a:latin typeface="Raleway SemiBold"/>
              </a:rPr>
              <a:t>dengan</a:t>
            </a:r>
            <a:r>
              <a:rPr lang="en-US" sz="2000">
                <a:latin typeface="Raleway SemiBold"/>
              </a:rPr>
              <a:t> </a:t>
            </a:r>
            <a:r>
              <a:rPr lang="en-US" sz="2000" err="1">
                <a:latin typeface="Raleway SemiBold"/>
              </a:rPr>
              <a:t>mendaftarkan</a:t>
            </a:r>
            <a:r>
              <a:rPr lang="en-US" sz="2000">
                <a:latin typeface="Raleway SemiBold"/>
              </a:rPr>
              <a:t> </a:t>
            </a:r>
            <a:r>
              <a:rPr lang="en-US" sz="2000" err="1">
                <a:latin typeface="Raleway SemiBold"/>
              </a:rPr>
              <a:t>ke</a:t>
            </a:r>
            <a:r>
              <a:rPr lang="en-US" sz="2000">
                <a:latin typeface="Raleway SemiBold"/>
              </a:rPr>
              <a:t> OJK</a:t>
            </a:r>
            <a:endParaRPr lang="id-ID" sz="2000">
              <a:latin typeface="Raleway SemiBold"/>
            </a:endParaRPr>
          </a:p>
        </p:txBody>
      </p:sp>
      <p:sp>
        <p:nvSpPr>
          <p:cNvPr id="7" name="Title 1">
            <a:extLst>
              <a:ext uri="{FF2B5EF4-FFF2-40B4-BE49-F238E27FC236}">
                <a16:creationId xmlns:a16="http://schemas.microsoft.com/office/drawing/2014/main" id="{FACAB71F-02AD-4453-8F3A-C06341ED4836}"/>
              </a:ext>
            </a:extLst>
          </p:cNvPr>
          <p:cNvSpPr txBox="1">
            <a:spLocks/>
          </p:cNvSpPr>
          <p:nvPr/>
        </p:nvSpPr>
        <p:spPr>
          <a:xfrm>
            <a:off x="1273689" y="3927173"/>
            <a:ext cx="5116783" cy="12409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Raleway SemiBold"/>
              </a:rPr>
              <a:t>Metode </a:t>
            </a:r>
            <a:r>
              <a:rPr lang="en-US" sz="2000" err="1">
                <a:latin typeface="Raleway SemiBold"/>
              </a:rPr>
              <a:t>pembayaran</a:t>
            </a:r>
            <a:r>
              <a:rPr lang="en-US" sz="2000">
                <a:latin typeface="Raleway SemiBold"/>
              </a:rPr>
              <a:t> yang </a:t>
            </a:r>
            <a:endParaRPr lang="id-ID" sz="2000">
              <a:latin typeface="Raleway SemiBold" pitchFamily="2" charset="0"/>
            </a:endParaRPr>
          </a:p>
          <a:p>
            <a:r>
              <a:rPr lang="en-US" sz="2000" err="1">
                <a:latin typeface="Raleway SemiBold"/>
              </a:rPr>
              <a:t>bervariasi</a:t>
            </a:r>
            <a:r>
              <a:rPr lang="en-US" sz="2000">
                <a:latin typeface="Raleway SemiBold"/>
              </a:rPr>
              <a:t> </a:t>
            </a:r>
            <a:r>
              <a:rPr lang="en-US" sz="2000" err="1">
                <a:latin typeface="Raleway SemiBold"/>
              </a:rPr>
              <a:t>dengan</a:t>
            </a:r>
            <a:r>
              <a:rPr lang="en-US" sz="2000">
                <a:latin typeface="Raleway SemiBold"/>
              </a:rPr>
              <a:t> </a:t>
            </a:r>
            <a:r>
              <a:rPr lang="en-US" sz="2000" err="1">
                <a:latin typeface="Raleway SemiBold"/>
              </a:rPr>
              <a:t>dompet</a:t>
            </a:r>
            <a:r>
              <a:rPr lang="en-US" sz="2000">
                <a:latin typeface="Raleway SemiBold"/>
              </a:rPr>
              <a:t> digital. </a:t>
            </a:r>
            <a:endParaRPr lang="id-ID" sz="2000">
              <a:latin typeface="Raleway SemiBold" pitchFamily="2" charset="0"/>
            </a:endParaRPr>
          </a:p>
        </p:txBody>
      </p:sp>
      <p:sp>
        <p:nvSpPr>
          <p:cNvPr id="8" name="Title 1">
            <a:extLst>
              <a:ext uri="{FF2B5EF4-FFF2-40B4-BE49-F238E27FC236}">
                <a16:creationId xmlns:a16="http://schemas.microsoft.com/office/drawing/2014/main" id="{95E1245F-5B81-4F42-AC3A-553818D7841C}"/>
              </a:ext>
            </a:extLst>
          </p:cNvPr>
          <p:cNvSpPr txBox="1">
            <a:spLocks/>
          </p:cNvSpPr>
          <p:nvPr/>
        </p:nvSpPr>
        <p:spPr>
          <a:xfrm>
            <a:off x="7099951" y="3219651"/>
            <a:ext cx="5116783" cy="7304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err="1">
                <a:latin typeface="Raleway SemiBold"/>
              </a:rPr>
              <a:t>Terdapat</a:t>
            </a:r>
            <a:r>
              <a:rPr lang="en-US" sz="2000">
                <a:latin typeface="Raleway SemiBold"/>
              </a:rPr>
              <a:t> </a:t>
            </a:r>
            <a:r>
              <a:rPr lang="en-US" sz="2000" err="1">
                <a:latin typeface="Raleway SemiBold"/>
              </a:rPr>
              <a:t>notifikasi</a:t>
            </a:r>
            <a:r>
              <a:rPr lang="en-US" sz="2000">
                <a:latin typeface="Raleway SemiBold"/>
              </a:rPr>
              <a:t> </a:t>
            </a:r>
            <a:r>
              <a:rPr lang="en-US" sz="2000" err="1">
                <a:latin typeface="Raleway SemiBold"/>
              </a:rPr>
              <a:t>ketika</a:t>
            </a:r>
            <a:r>
              <a:rPr lang="en-US" sz="2000">
                <a:latin typeface="Raleway SemiBold"/>
              </a:rPr>
              <a:t> </a:t>
            </a:r>
            <a:r>
              <a:rPr lang="en-US" sz="2000" err="1">
                <a:latin typeface="Raleway SemiBold"/>
              </a:rPr>
              <a:t>ada</a:t>
            </a:r>
            <a:r>
              <a:rPr lang="en-US" sz="2000">
                <a:latin typeface="Raleway SemiBold"/>
              </a:rPr>
              <a:t> </a:t>
            </a:r>
            <a:r>
              <a:rPr lang="en-US" sz="2000" err="1">
                <a:latin typeface="Raleway SemiBold"/>
              </a:rPr>
              <a:t>peminat</a:t>
            </a:r>
            <a:r>
              <a:rPr lang="en-US" sz="2000">
                <a:latin typeface="Raleway SemiBold"/>
              </a:rPr>
              <a:t> </a:t>
            </a:r>
            <a:r>
              <a:rPr lang="en-US" sz="2000" err="1">
                <a:latin typeface="Raleway SemiBold"/>
              </a:rPr>
              <a:t>proyek</a:t>
            </a:r>
            <a:r>
              <a:rPr lang="en-US" sz="2000">
                <a:latin typeface="Raleway SemiBold"/>
              </a:rPr>
              <a:t> dan </a:t>
            </a:r>
            <a:r>
              <a:rPr lang="en-US" sz="2000" err="1">
                <a:latin typeface="Raleway SemiBold"/>
              </a:rPr>
              <a:t>ketika</a:t>
            </a:r>
            <a:r>
              <a:rPr lang="en-US" sz="2000">
                <a:latin typeface="Raleway SemiBold"/>
              </a:rPr>
              <a:t> </a:t>
            </a:r>
            <a:r>
              <a:rPr lang="en-US" sz="2000" err="1">
                <a:latin typeface="Raleway SemiBold"/>
              </a:rPr>
              <a:t>ada</a:t>
            </a:r>
            <a:r>
              <a:rPr lang="en-US" sz="2000">
                <a:latin typeface="Raleway SemiBold"/>
              </a:rPr>
              <a:t> </a:t>
            </a:r>
            <a:r>
              <a:rPr lang="en-US" sz="2000" err="1">
                <a:latin typeface="Raleway SemiBold"/>
              </a:rPr>
              <a:t>proyek</a:t>
            </a:r>
            <a:r>
              <a:rPr lang="en-US" sz="2000">
                <a:latin typeface="Raleway SemiBold"/>
              </a:rPr>
              <a:t> </a:t>
            </a:r>
            <a:r>
              <a:rPr lang="en-US" sz="2000" err="1">
                <a:latin typeface="Raleway SemiBold"/>
              </a:rPr>
              <a:t>baru</a:t>
            </a:r>
            <a:r>
              <a:rPr lang="en-US" sz="2000">
                <a:latin typeface="Raleway SemiBold"/>
              </a:rPr>
              <a:t>.</a:t>
            </a:r>
          </a:p>
        </p:txBody>
      </p:sp>
      <p:sp>
        <p:nvSpPr>
          <p:cNvPr id="9" name="TextBox 8">
            <a:extLst>
              <a:ext uri="{FF2B5EF4-FFF2-40B4-BE49-F238E27FC236}">
                <a16:creationId xmlns:a16="http://schemas.microsoft.com/office/drawing/2014/main" id="{B26CA549-F5F7-4556-8402-F6A36E99D4B0}"/>
              </a:ext>
            </a:extLst>
          </p:cNvPr>
          <p:cNvSpPr txBox="1"/>
          <p:nvPr/>
        </p:nvSpPr>
        <p:spPr>
          <a:xfrm>
            <a:off x="7099951" y="2272157"/>
            <a:ext cx="6097554" cy="646331"/>
          </a:xfrm>
          <a:prstGeom prst="rect">
            <a:avLst/>
          </a:prstGeom>
          <a:noFill/>
        </p:spPr>
        <p:txBody>
          <a:bodyPr wrap="square" lIns="91440" tIns="45720" rIns="91440" bIns="45720" anchor="t">
            <a:spAutoFit/>
          </a:bodyPr>
          <a:lstStyle/>
          <a:p>
            <a:r>
              <a:rPr lang="en-US" err="1">
                <a:latin typeface="Raleway SemiBold"/>
              </a:rPr>
              <a:t>V</a:t>
            </a:r>
            <a:r>
              <a:rPr lang="en-US" sz="1800" err="1">
                <a:latin typeface="Raleway SemiBold"/>
              </a:rPr>
              <a:t>erifikasi</a:t>
            </a:r>
            <a:r>
              <a:rPr lang="en-US" sz="1800">
                <a:latin typeface="Raleway SemiBold"/>
              </a:rPr>
              <a:t> yang </a:t>
            </a:r>
            <a:r>
              <a:rPr lang="en-US" sz="1800" err="1">
                <a:latin typeface="Raleway SemiBold"/>
              </a:rPr>
              <a:t>lebih</a:t>
            </a:r>
            <a:r>
              <a:rPr lang="en-US" sz="1800">
                <a:latin typeface="Raleway SemiBold"/>
              </a:rPr>
              <a:t> </a:t>
            </a:r>
            <a:r>
              <a:rPr lang="en-US" sz="1800" err="1">
                <a:latin typeface="Raleway SemiBold"/>
              </a:rPr>
              <a:t>lengkap</a:t>
            </a:r>
            <a:r>
              <a:rPr lang="en-US" sz="1800">
                <a:latin typeface="Raleway SemiBold"/>
              </a:rPr>
              <a:t> </a:t>
            </a:r>
            <a:r>
              <a:rPr lang="en-US" sz="1800" err="1">
                <a:latin typeface="Raleway SemiBold"/>
              </a:rPr>
              <a:t>dengan</a:t>
            </a:r>
            <a:r>
              <a:rPr lang="en-US" sz="1800">
                <a:latin typeface="Raleway SemiBold"/>
              </a:rPr>
              <a:t> </a:t>
            </a:r>
            <a:r>
              <a:rPr lang="en-US">
                <a:latin typeface="Raleway SemiBold"/>
              </a:rPr>
              <a:t>f</a:t>
            </a:r>
            <a:r>
              <a:rPr lang="en-US" sz="1800">
                <a:latin typeface="Raleway SemiBold"/>
              </a:rPr>
              <a:t>oto </a:t>
            </a:r>
            <a:endParaRPr lang="id-ID">
              <a:latin typeface="Raleway SemiBold"/>
              <a:cs typeface="Calibri" panose="020F0502020204030204"/>
            </a:endParaRPr>
          </a:p>
          <a:p>
            <a:r>
              <a:rPr lang="en-US" sz="1800">
                <a:latin typeface="Raleway SemiBold"/>
              </a:rPr>
              <a:t>selfie dan KTP </a:t>
            </a:r>
            <a:r>
              <a:rPr lang="en-US" sz="1800" err="1">
                <a:latin typeface="Raleway SemiBold"/>
              </a:rPr>
              <a:t>serta</a:t>
            </a:r>
            <a:r>
              <a:rPr lang="en-US" sz="1800">
                <a:latin typeface="Raleway SemiBold"/>
              </a:rPr>
              <a:t> </a:t>
            </a:r>
            <a:r>
              <a:rPr lang="en-US" sz="1800" err="1">
                <a:latin typeface="Raleway SemiBold"/>
              </a:rPr>
              <a:t>verifikasi</a:t>
            </a:r>
            <a:r>
              <a:rPr lang="en-US" sz="1800">
                <a:latin typeface="Raleway SemiBold"/>
              </a:rPr>
              <a:t> 2 </a:t>
            </a:r>
            <a:r>
              <a:rPr lang="en-US" sz="1800" err="1">
                <a:latin typeface="Raleway SemiBold"/>
              </a:rPr>
              <a:t>langkah</a:t>
            </a:r>
            <a:endParaRPr lang="id-ID">
              <a:latin typeface="Raleway SemiBold"/>
              <a:cs typeface="Calibri"/>
            </a:endParaRPr>
          </a:p>
        </p:txBody>
      </p:sp>
      <p:sp>
        <p:nvSpPr>
          <p:cNvPr id="10" name="Title 1">
            <a:extLst>
              <a:ext uri="{FF2B5EF4-FFF2-40B4-BE49-F238E27FC236}">
                <a16:creationId xmlns:a16="http://schemas.microsoft.com/office/drawing/2014/main" id="{433B8646-32BA-410D-B9B4-DD865576AC37}"/>
              </a:ext>
            </a:extLst>
          </p:cNvPr>
          <p:cNvSpPr txBox="1">
            <a:spLocks/>
          </p:cNvSpPr>
          <p:nvPr/>
        </p:nvSpPr>
        <p:spPr>
          <a:xfrm>
            <a:off x="1284173" y="5145552"/>
            <a:ext cx="5081535" cy="12409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err="1">
                <a:latin typeface="Raleway SemiBold"/>
              </a:rPr>
              <a:t>Menambahkan</a:t>
            </a:r>
            <a:r>
              <a:rPr lang="en-US" sz="2000">
                <a:latin typeface="Raleway SemiBold"/>
              </a:rPr>
              <a:t> map </a:t>
            </a:r>
            <a:r>
              <a:rPr lang="en-US" sz="2000" err="1">
                <a:latin typeface="Raleway SemiBold"/>
              </a:rPr>
              <a:t>lokasi</a:t>
            </a:r>
            <a:r>
              <a:rPr lang="en-US" sz="2000">
                <a:latin typeface="Raleway SemiBold"/>
              </a:rPr>
              <a:t> </a:t>
            </a:r>
            <a:r>
              <a:rPr lang="en-US" sz="2000" err="1">
                <a:latin typeface="Raleway SemiBold"/>
              </a:rPr>
              <a:t>proyek</a:t>
            </a:r>
            <a:r>
              <a:rPr lang="en-US" sz="2000">
                <a:latin typeface="Raleway SemiBold"/>
              </a:rPr>
              <a:t> </a:t>
            </a:r>
            <a:endParaRPr lang="id-ID" sz="2000">
              <a:latin typeface="Raleway SemiBold"/>
            </a:endParaRPr>
          </a:p>
          <a:p>
            <a:r>
              <a:rPr lang="en-US" sz="2000">
                <a:latin typeface="Raleway SemiBold"/>
              </a:rPr>
              <a:t>yang </a:t>
            </a:r>
            <a:r>
              <a:rPr lang="en-US" sz="2000" err="1">
                <a:latin typeface="Raleway SemiBold"/>
              </a:rPr>
              <a:t>sedang</a:t>
            </a:r>
            <a:r>
              <a:rPr lang="en-US" sz="2000">
                <a:latin typeface="Raleway SemiBold"/>
              </a:rPr>
              <a:t> </a:t>
            </a:r>
            <a:r>
              <a:rPr lang="en-US" sz="2000" err="1">
                <a:latin typeface="Raleway SemiBold"/>
              </a:rPr>
              <a:t>dikerjakan</a:t>
            </a:r>
            <a:endParaRPr lang="id-ID" sz="2000">
              <a:latin typeface="Raleway SemiBold"/>
            </a:endParaRPr>
          </a:p>
        </p:txBody>
      </p:sp>
      <p:sp>
        <p:nvSpPr>
          <p:cNvPr id="11" name="Title 1">
            <a:extLst>
              <a:ext uri="{FF2B5EF4-FFF2-40B4-BE49-F238E27FC236}">
                <a16:creationId xmlns:a16="http://schemas.microsoft.com/office/drawing/2014/main" id="{DE9F5804-6125-47AD-BAF4-810D6F618BE9}"/>
              </a:ext>
            </a:extLst>
          </p:cNvPr>
          <p:cNvSpPr txBox="1">
            <a:spLocks/>
          </p:cNvSpPr>
          <p:nvPr/>
        </p:nvSpPr>
        <p:spPr>
          <a:xfrm>
            <a:off x="7100948" y="4214566"/>
            <a:ext cx="5081535" cy="6693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err="1">
                <a:latin typeface="Raleway SemiBold"/>
              </a:rPr>
              <a:t>Artikel</a:t>
            </a:r>
            <a:r>
              <a:rPr lang="en-US" sz="2000">
                <a:latin typeface="Raleway SemiBold"/>
              </a:rPr>
              <a:t> yang </a:t>
            </a:r>
            <a:r>
              <a:rPr lang="en-US" sz="2000" err="1">
                <a:latin typeface="Raleway SemiBold"/>
              </a:rPr>
              <a:t>berhubungan</a:t>
            </a:r>
            <a:r>
              <a:rPr lang="en-US" sz="2000">
                <a:latin typeface="Raleway SemiBold"/>
              </a:rPr>
              <a:t> </a:t>
            </a:r>
            <a:r>
              <a:rPr lang="en-US" sz="2000" err="1">
                <a:latin typeface="Raleway SemiBold"/>
              </a:rPr>
              <a:t>dengan</a:t>
            </a:r>
            <a:r>
              <a:rPr lang="en-US" sz="2000">
                <a:latin typeface="Raleway SemiBold"/>
              </a:rPr>
              <a:t> </a:t>
            </a:r>
            <a:endParaRPr lang="id-ID" sz="2000">
              <a:latin typeface="Raleway SemiBold"/>
            </a:endParaRPr>
          </a:p>
          <a:p>
            <a:r>
              <a:rPr lang="en-US" sz="2000" err="1">
                <a:latin typeface="Raleway SemiBold"/>
              </a:rPr>
              <a:t>investasi</a:t>
            </a:r>
            <a:r>
              <a:rPr lang="en-US" sz="2000">
                <a:latin typeface="Raleway SemiBold"/>
              </a:rPr>
              <a:t> </a:t>
            </a:r>
            <a:r>
              <a:rPr lang="en-US" sz="2000" err="1">
                <a:latin typeface="Raleway SemiBold"/>
              </a:rPr>
              <a:t>untuk</a:t>
            </a:r>
            <a:r>
              <a:rPr lang="en-US" sz="2000">
                <a:latin typeface="Raleway SemiBold"/>
              </a:rPr>
              <a:t> </a:t>
            </a:r>
            <a:r>
              <a:rPr lang="en-US" sz="2000" err="1">
                <a:latin typeface="Raleway SemiBold"/>
              </a:rPr>
              <a:t>meyakinkan</a:t>
            </a:r>
            <a:r>
              <a:rPr lang="en-US" sz="2000">
                <a:latin typeface="Raleway SemiBold"/>
              </a:rPr>
              <a:t> </a:t>
            </a:r>
            <a:r>
              <a:rPr lang="en-US" sz="2000" err="1">
                <a:latin typeface="Raleway SemiBold"/>
              </a:rPr>
              <a:t>pengguna</a:t>
            </a:r>
            <a:endParaRPr lang="id-ID" sz="2000">
              <a:latin typeface="Raleway SemiBold"/>
            </a:endParaRPr>
          </a:p>
        </p:txBody>
      </p:sp>
      <p:sp>
        <p:nvSpPr>
          <p:cNvPr id="12" name="Title 1">
            <a:extLst>
              <a:ext uri="{FF2B5EF4-FFF2-40B4-BE49-F238E27FC236}">
                <a16:creationId xmlns:a16="http://schemas.microsoft.com/office/drawing/2014/main" id="{F14177A7-9F6E-4575-BE62-049862907ED9}"/>
              </a:ext>
            </a:extLst>
          </p:cNvPr>
          <p:cNvSpPr txBox="1">
            <a:spLocks/>
          </p:cNvSpPr>
          <p:nvPr/>
        </p:nvSpPr>
        <p:spPr>
          <a:xfrm>
            <a:off x="1287303" y="2412678"/>
            <a:ext cx="5116783" cy="31295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err="1">
                <a:latin typeface="Raleway SemiBold"/>
              </a:rPr>
              <a:t>Tambah</a:t>
            </a:r>
            <a:r>
              <a:rPr lang="en-US" sz="2000">
                <a:latin typeface="Raleway SemiBold"/>
              </a:rPr>
              <a:t> proposal </a:t>
            </a:r>
            <a:r>
              <a:rPr lang="en-US" sz="2000" err="1">
                <a:latin typeface="Raleway SemiBold"/>
              </a:rPr>
              <a:t>bagi</a:t>
            </a:r>
            <a:r>
              <a:rPr lang="en-US" sz="2000">
                <a:latin typeface="Raleway SemiBold"/>
              </a:rPr>
              <a:t> </a:t>
            </a:r>
            <a:r>
              <a:rPr lang="en-US" sz="2000" err="1">
                <a:latin typeface="Raleway SemiBold"/>
              </a:rPr>
              <a:t>peternak</a:t>
            </a:r>
            <a:endParaRPr lang="id-ID" sz="2000">
              <a:latin typeface="Raleway SemiBold" pitchFamily="2" charset="0"/>
            </a:endParaRPr>
          </a:p>
        </p:txBody>
      </p:sp>
      <p:sp>
        <p:nvSpPr>
          <p:cNvPr id="3" name="Title 1">
            <a:extLst>
              <a:ext uri="{FF2B5EF4-FFF2-40B4-BE49-F238E27FC236}">
                <a16:creationId xmlns:a16="http://schemas.microsoft.com/office/drawing/2014/main" id="{C30CDB3E-2BCB-4849-9ED2-A11995DF6E70}"/>
              </a:ext>
            </a:extLst>
          </p:cNvPr>
          <p:cNvSpPr txBox="1">
            <a:spLocks/>
          </p:cNvSpPr>
          <p:nvPr/>
        </p:nvSpPr>
        <p:spPr>
          <a:xfrm>
            <a:off x="3181281" y="345082"/>
            <a:ext cx="5829436" cy="9680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err="1">
                <a:solidFill>
                  <a:schemeClr val="bg1"/>
                </a:solidFill>
                <a:latin typeface="Raleway SemiBold"/>
              </a:rPr>
              <a:t>Pengembangan</a:t>
            </a:r>
            <a:r>
              <a:rPr lang="en-US" sz="3600">
                <a:solidFill>
                  <a:schemeClr val="bg1"/>
                </a:solidFill>
                <a:latin typeface="Raleway SemiBold"/>
              </a:rPr>
              <a:t> </a:t>
            </a:r>
            <a:r>
              <a:rPr lang="en-US" sz="3600" err="1">
                <a:solidFill>
                  <a:schemeClr val="bg1"/>
                </a:solidFill>
                <a:latin typeface="Raleway SemiBold"/>
              </a:rPr>
              <a:t>Aplikasi</a:t>
            </a:r>
            <a:endParaRPr lang="en-US" sz="3600">
              <a:solidFill>
                <a:schemeClr val="bg1"/>
              </a:solidFill>
              <a:latin typeface="Raleway SemiBold" pitchFamily="2" charset="0"/>
            </a:endParaRPr>
          </a:p>
        </p:txBody>
      </p:sp>
      <p:pic>
        <p:nvPicPr>
          <p:cNvPr id="20" name="Picture 20">
            <a:extLst>
              <a:ext uri="{FF2B5EF4-FFF2-40B4-BE49-F238E27FC236}">
                <a16:creationId xmlns:a16="http://schemas.microsoft.com/office/drawing/2014/main" id="{E5B678D5-ED01-44D5-B7FF-DDB4F507B051}"/>
              </a:ext>
            </a:extLst>
          </p:cNvPr>
          <p:cNvPicPr>
            <a:picLocks noChangeAspect="1"/>
          </p:cNvPicPr>
          <p:nvPr/>
        </p:nvPicPr>
        <p:blipFill>
          <a:blip r:embed="rId5"/>
          <a:stretch>
            <a:fillRect/>
          </a:stretch>
        </p:blipFill>
        <p:spPr>
          <a:xfrm>
            <a:off x="351219" y="3338392"/>
            <a:ext cx="888522" cy="511894"/>
          </a:xfrm>
          <a:prstGeom prst="rect">
            <a:avLst/>
          </a:prstGeom>
        </p:spPr>
      </p:pic>
      <p:pic>
        <p:nvPicPr>
          <p:cNvPr id="23" name="Picture 23">
            <a:extLst>
              <a:ext uri="{FF2B5EF4-FFF2-40B4-BE49-F238E27FC236}">
                <a16:creationId xmlns:a16="http://schemas.microsoft.com/office/drawing/2014/main" id="{A99DE99C-25FC-4D8F-87F4-816BF3D05BA6}"/>
              </a:ext>
            </a:extLst>
          </p:cNvPr>
          <p:cNvPicPr>
            <a:picLocks noChangeAspect="1"/>
          </p:cNvPicPr>
          <p:nvPr/>
        </p:nvPicPr>
        <p:blipFill>
          <a:blip r:embed="rId6"/>
          <a:stretch>
            <a:fillRect/>
          </a:stretch>
        </p:blipFill>
        <p:spPr>
          <a:xfrm>
            <a:off x="6404087" y="2306315"/>
            <a:ext cx="543465" cy="557841"/>
          </a:xfrm>
          <a:prstGeom prst="rect">
            <a:avLst/>
          </a:prstGeom>
        </p:spPr>
      </p:pic>
      <p:pic>
        <p:nvPicPr>
          <p:cNvPr id="24" name="Picture 24">
            <a:extLst>
              <a:ext uri="{FF2B5EF4-FFF2-40B4-BE49-F238E27FC236}">
                <a16:creationId xmlns:a16="http://schemas.microsoft.com/office/drawing/2014/main" id="{7C734550-950A-4033-B48E-79797D408471}"/>
              </a:ext>
            </a:extLst>
          </p:cNvPr>
          <p:cNvPicPr>
            <a:picLocks noChangeAspect="1"/>
          </p:cNvPicPr>
          <p:nvPr/>
        </p:nvPicPr>
        <p:blipFill>
          <a:blip r:embed="rId7"/>
          <a:stretch>
            <a:fillRect/>
          </a:stretch>
        </p:blipFill>
        <p:spPr>
          <a:xfrm>
            <a:off x="6475973" y="4269455"/>
            <a:ext cx="543465" cy="529087"/>
          </a:xfrm>
          <a:prstGeom prst="rect">
            <a:avLst/>
          </a:prstGeom>
        </p:spPr>
      </p:pic>
      <p:pic>
        <p:nvPicPr>
          <p:cNvPr id="25" name="Picture 25">
            <a:extLst>
              <a:ext uri="{FF2B5EF4-FFF2-40B4-BE49-F238E27FC236}">
                <a16:creationId xmlns:a16="http://schemas.microsoft.com/office/drawing/2014/main" id="{79094167-35D2-4E0B-A0C1-CF77A8FC1846}"/>
              </a:ext>
            </a:extLst>
          </p:cNvPr>
          <p:cNvPicPr>
            <a:picLocks noChangeAspect="1"/>
          </p:cNvPicPr>
          <p:nvPr/>
        </p:nvPicPr>
        <p:blipFill>
          <a:blip r:embed="rId8"/>
          <a:stretch>
            <a:fillRect/>
          </a:stretch>
        </p:blipFill>
        <p:spPr>
          <a:xfrm>
            <a:off x="6404086" y="3305959"/>
            <a:ext cx="600975" cy="557843"/>
          </a:xfrm>
          <a:prstGeom prst="rect">
            <a:avLst/>
          </a:prstGeom>
        </p:spPr>
      </p:pic>
      <p:pic>
        <p:nvPicPr>
          <p:cNvPr id="26" name="Graphic 25" descr="Wallet outline">
            <a:extLst>
              <a:ext uri="{FF2B5EF4-FFF2-40B4-BE49-F238E27FC236}">
                <a16:creationId xmlns:a16="http://schemas.microsoft.com/office/drawing/2014/main" id="{B5E2D836-2CE4-487E-B253-67B885DE53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1219" y="4187412"/>
            <a:ext cx="798756" cy="798756"/>
          </a:xfrm>
          <a:prstGeom prst="rect">
            <a:avLst/>
          </a:prstGeom>
        </p:spPr>
      </p:pic>
      <p:pic>
        <p:nvPicPr>
          <p:cNvPr id="28" name="Graphic 27" descr="Document outline">
            <a:extLst>
              <a:ext uri="{FF2B5EF4-FFF2-40B4-BE49-F238E27FC236}">
                <a16:creationId xmlns:a16="http://schemas.microsoft.com/office/drawing/2014/main" id="{4825500C-AA2B-433F-B069-8DD73B17A8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487" y="2200825"/>
            <a:ext cx="743488" cy="743488"/>
          </a:xfrm>
          <a:prstGeom prst="rect">
            <a:avLst/>
          </a:prstGeom>
        </p:spPr>
      </p:pic>
      <p:pic>
        <p:nvPicPr>
          <p:cNvPr id="30" name="Graphic 29" descr="Marker outline">
            <a:extLst>
              <a:ext uri="{FF2B5EF4-FFF2-40B4-BE49-F238E27FC236}">
                <a16:creationId xmlns:a16="http://schemas.microsoft.com/office/drawing/2014/main" id="{DBF6984A-B4F1-4AB6-B5DA-C8F7EFB461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6634" y="5308837"/>
            <a:ext cx="914400" cy="914400"/>
          </a:xfrm>
          <a:prstGeom prst="rect">
            <a:avLst/>
          </a:prstGeom>
        </p:spPr>
      </p:pic>
      <p:pic>
        <p:nvPicPr>
          <p:cNvPr id="27" name="DemoTernavest">
            <a:hlinkClick r:id="" action="ppaction://media"/>
            <a:extLst>
              <a:ext uri="{FF2B5EF4-FFF2-40B4-BE49-F238E27FC236}">
                <a16:creationId xmlns:a16="http://schemas.microsoft.com/office/drawing/2014/main" id="{80F56358-9407-4CE4-9E54-E0D6496A011F}"/>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112366" y="7209383"/>
            <a:ext cx="3414563" cy="6829126"/>
          </a:xfrm>
          <a:prstGeom prst="rect">
            <a:avLst/>
          </a:prstGeom>
        </p:spPr>
      </p:pic>
    </p:spTree>
    <p:extLst>
      <p:ext uri="{BB962C8B-B14F-4D97-AF65-F5344CB8AC3E}">
        <p14:creationId xmlns:p14="http://schemas.microsoft.com/office/powerpoint/2010/main" val="27010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6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vol="80000">
                <p:cTn id="12" fill="hold" display="0">
                  <p:stCondLst>
                    <p:cond delay="indefinite"/>
                  </p:stCondLst>
                </p:cTn>
                <p:tgtEl>
                  <p:spTgt spid="2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pic>
        <p:nvPicPr>
          <p:cNvPr id="451" name="Graphic 450">
            <a:extLst>
              <a:ext uri="{FF2B5EF4-FFF2-40B4-BE49-F238E27FC236}">
                <a16:creationId xmlns:a16="http://schemas.microsoft.com/office/drawing/2014/main" id="{7CE582AF-04CB-4B16-B8A0-18E8F8D61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4216"/>
          </a:xfrm>
          <a:prstGeom prst="rect">
            <a:avLst/>
          </a:prstGeom>
        </p:spPr>
      </p:pic>
      <p:pic>
        <p:nvPicPr>
          <p:cNvPr id="3" name="Picture 2" descr="Shape, square&#10;&#10;Description automatically generated">
            <a:extLst>
              <a:ext uri="{FF2B5EF4-FFF2-40B4-BE49-F238E27FC236}">
                <a16:creationId xmlns:a16="http://schemas.microsoft.com/office/drawing/2014/main" id="{3436F133-B3BB-4A0D-9B88-E459EC1FAD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4377" y="-682906"/>
            <a:ext cx="3657334" cy="8229600"/>
          </a:xfrm>
          <a:prstGeom prst="rect">
            <a:avLst/>
          </a:prstGeom>
        </p:spPr>
      </p:pic>
      <p:pic>
        <p:nvPicPr>
          <p:cNvPr id="2" name="DemoTernavest">
            <a:hlinkClick r:id="" action="ppaction://media"/>
            <a:extLst>
              <a:ext uri="{FF2B5EF4-FFF2-40B4-BE49-F238E27FC236}">
                <a16:creationId xmlns:a16="http://schemas.microsoft.com/office/drawing/2014/main" id="{DCCAA59A-0CAE-4568-A4FA-3B7CAF792A0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12366" y="0"/>
            <a:ext cx="3414563" cy="6829126"/>
          </a:xfrm>
          <a:prstGeom prst="rect">
            <a:avLst/>
          </a:prstGeom>
        </p:spPr>
      </p:pic>
      <p:grpSp>
        <p:nvGrpSpPr>
          <p:cNvPr id="5" name="Group 4">
            <a:extLst>
              <a:ext uri="{FF2B5EF4-FFF2-40B4-BE49-F238E27FC236}">
                <a16:creationId xmlns:a16="http://schemas.microsoft.com/office/drawing/2014/main" id="{2E0F02AD-7158-41E5-B302-A36A42573575}"/>
              </a:ext>
            </a:extLst>
          </p:cNvPr>
          <p:cNvGrpSpPr/>
          <p:nvPr/>
        </p:nvGrpSpPr>
        <p:grpSpPr>
          <a:xfrm flipH="1">
            <a:off x="10321012" y="3165497"/>
            <a:ext cx="1530278" cy="3367720"/>
            <a:chOff x="2330437" y="4889072"/>
            <a:chExt cx="881552" cy="1940054"/>
          </a:xfrm>
        </p:grpSpPr>
        <p:sp>
          <p:nvSpPr>
            <p:cNvPr id="387" name="Google Shape;3469;p37">
              <a:extLst>
                <a:ext uri="{FF2B5EF4-FFF2-40B4-BE49-F238E27FC236}">
                  <a16:creationId xmlns:a16="http://schemas.microsoft.com/office/drawing/2014/main" id="{F76961CD-C95B-463E-80FF-17102B956D1E}"/>
                </a:ext>
              </a:extLst>
            </p:cNvPr>
            <p:cNvSpPr/>
            <p:nvPr/>
          </p:nvSpPr>
          <p:spPr>
            <a:xfrm>
              <a:off x="2330437" y="6471619"/>
              <a:ext cx="617837" cy="357507"/>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470;p37">
              <a:extLst>
                <a:ext uri="{FF2B5EF4-FFF2-40B4-BE49-F238E27FC236}">
                  <a16:creationId xmlns:a16="http://schemas.microsoft.com/office/drawing/2014/main" id="{F61EEBF3-03A0-4FC3-8E77-46EEA5E29329}"/>
                </a:ext>
              </a:extLst>
            </p:cNvPr>
            <p:cNvSpPr/>
            <p:nvPr/>
          </p:nvSpPr>
          <p:spPr>
            <a:xfrm>
              <a:off x="2380168" y="5311390"/>
              <a:ext cx="148090" cy="323205"/>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471;p37">
              <a:extLst>
                <a:ext uri="{FF2B5EF4-FFF2-40B4-BE49-F238E27FC236}">
                  <a16:creationId xmlns:a16="http://schemas.microsoft.com/office/drawing/2014/main" id="{775B1BE7-EB6D-43E3-9F63-91314CDF9E3B}"/>
                </a:ext>
              </a:extLst>
            </p:cNvPr>
            <p:cNvSpPr/>
            <p:nvPr/>
          </p:nvSpPr>
          <p:spPr>
            <a:xfrm>
              <a:off x="2401077" y="5178501"/>
              <a:ext cx="106492" cy="205286"/>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472;p37">
              <a:extLst>
                <a:ext uri="{FF2B5EF4-FFF2-40B4-BE49-F238E27FC236}">
                  <a16:creationId xmlns:a16="http://schemas.microsoft.com/office/drawing/2014/main" id="{6D8596B4-113F-43A1-AEB6-AD035D1A70B1}"/>
                </a:ext>
              </a:extLst>
            </p:cNvPr>
            <p:cNvSpPr/>
            <p:nvPr/>
          </p:nvSpPr>
          <p:spPr>
            <a:xfrm>
              <a:off x="2635572" y="6599725"/>
              <a:ext cx="229573" cy="129489"/>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473;p37">
              <a:extLst>
                <a:ext uri="{FF2B5EF4-FFF2-40B4-BE49-F238E27FC236}">
                  <a16:creationId xmlns:a16="http://schemas.microsoft.com/office/drawing/2014/main" id="{E308AC74-B0E2-4781-8E3A-0A24F0AABDFB}"/>
                </a:ext>
              </a:extLst>
            </p:cNvPr>
            <p:cNvSpPr/>
            <p:nvPr/>
          </p:nvSpPr>
          <p:spPr>
            <a:xfrm>
              <a:off x="2639143" y="6621185"/>
              <a:ext cx="225971" cy="10802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474;p37">
              <a:extLst>
                <a:ext uri="{FF2B5EF4-FFF2-40B4-BE49-F238E27FC236}">
                  <a16:creationId xmlns:a16="http://schemas.microsoft.com/office/drawing/2014/main" id="{513BDCD7-476A-49C0-B6FC-FFAFE7B2368E}"/>
                </a:ext>
              </a:extLst>
            </p:cNvPr>
            <p:cNvSpPr/>
            <p:nvPr/>
          </p:nvSpPr>
          <p:spPr>
            <a:xfrm>
              <a:off x="2467633" y="6524130"/>
              <a:ext cx="229519" cy="129520"/>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475;p37">
              <a:extLst>
                <a:ext uri="{FF2B5EF4-FFF2-40B4-BE49-F238E27FC236}">
                  <a16:creationId xmlns:a16="http://schemas.microsoft.com/office/drawing/2014/main" id="{BCE3B06B-235A-4CD4-B6B6-696EF730037B}"/>
                </a:ext>
              </a:extLst>
            </p:cNvPr>
            <p:cNvSpPr/>
            <p:nvPr/>
          </p:nvSpPr>
          <p:spPr>
            <a:xfrm>
              <a:off x="2471221" y="6545620"/>
              <a:ext cx="225968" cy="10802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476;p37">
              <a:extLst>
                <a:ext uri="{FF2B5EF4-FFF2-40B4-BE49-F238E27FC236}">
                  <a16:creationId xmlns:a16="http://schemas.microsoft.com/office/drawing/2014/main" id="{21F2769A-E09D-49A2-A0E2-92553888A0A4}"/>
                </a:ext>
              </a:extLst>
            </p:cNvPr>
            <p:cNvSpPr/>
            <p:nvPr/>
          </p:nvSpPr>
          <p:spPr>
            <a:xfrm>
              <a:off x="2467657" y="5685729"/>
              <a:ext cx="335864" cy="950311"/>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477;p37">
              <a:extLst>
                <a:ext uri="{FF2B5EF4-FFF2-40B4-BE49-F238E27FC236}">
                  <a16:creationId xmlns:a16="http://schemas.microsoft.com/office/drawing/2014/main" id="{633B7368-056A-4FB7-9D26-32E0C53AF984}"/>
                </a:ext>
              </a:extLst>
            </p:cNvPr>
            <p:cNvSpPr/>
            <p:nvPr/>
          </p:nvSpPr>
          <p:spPr>
            <a:xfrm>
              <a:off x="2510742" y="4906016"/>
              <a:ext cx="243868" cy="391083"/>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478;p37">
              <a:extLst>
                <a:ext uri="{FF2B5EF4-FFF2-40B4-BE49-F238E27FC236}">
                  <a16:creationId xmlns:a16="http://schemas.microsoft.com/office/drawing/2014/main" id="{0DDDB966-C288-42E7-84DE-C0E237215D9B}"/>
                </a:ext>
              </a:extLst>
            </p:cNvPr>
            <p:cNvSpPr/>
            <p:nvPr/>
          </p:nvSpPr>
          <p:spPr>
            <a:xfrm>
              <a:off x="2430776" y="5183035"/>
              <a:ext cx="374888" cy="622264"/>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479;p37">
              <a:extLst>
                <a:ext uri="{FF2B5EF4-FFF2-40B4-BE49-F238E27FC236}">
                  <a16:creationId xmlns:a16="http://schemas.microsoft.com/office/drawing/2014/main" id="{8E8A4AA8-D6E2-4858-928D-3FFC031916D4}"/>
                </a:ext>
              </a:extLst>
            </p:cNvPr>
            <p:cNvSpPr/>
            <p:nvPr/>
          </p:nvSpPr>
          <p:spPr>
            <a:xfrm>
              <a:off x="2696642" y="5260537"/>
              <a:ext cx="472654" cy="371391"/>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480;p37">
              <a:extLst>
                <a:ext uri="{FF2B5EF4-FFF2-40B4-BE49-F238E27FC236}">
                  <a16:creationId xmlns:a16="http://schemas.microsoft.com/office/drawing/2014/main" id="{580E52BD-A191-4B42-9017-383BBEEFA8BF}"/>
                </a:ext>
              </a:extLst>
            </p:cNvPr>
            <p:cNvSpPr/>
            <p:nvPr/>
          </p:nvSpPr>
          <p:spPr>
            <a:xfrm>
              <a:off x="2679716" y="5252896"/>
              <a:ext cx="144920" cy="21242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481;p37">
              <a:extLst>
                <a:ext uri="{FF2B5EF4-FFF2-40B4-BE49-F238E27FC236}">
                  <a16:creationId xmlns:a16="http://schemas.microsoft.com/office/drawing/2014/main" id="{7FAB0EC8-45C3-481C-9693-9EE981735EEB}"/>
                </a:ext>
              </a:extLst>
            </p:cNvPr>
            <p:cNvSpPr/>
            <p:nvPr/>
          </p:nvSpPr>
          <p:spPr>
            <a:xfrm>
              <a:off x="2518321" y="4889072"/>
              <a:ext cx="236365" cy="26116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1" name="Google Shape;3483;p37">
              <a:extLst>
                <a:ext uri="{FF2B5EF4-FFF2-40B4-BE49-F238E27FC236}">
                  <a16:creationId xmlns:a16="http://schemas.microsoft.com/office/drawing/2014/main" id="{5E403E79-2F7C-4184-8357-11EA51ADD207}"/>
                </a:ext>
              </a:extLst>
            </p:cNvPr>
            <p:cNvGrpSpPr/>
            <p:nvPr/>
          </p:nvGrpSpPr>
          <p:grpSpPr>
            <a:xfrm>
              <a:off x="3005949" y="5401776"/>
              <a:ext cx="206040" cy="124613"/>
              <a:chOff x="4963646" y="3895887"/>
              <a:chExt cx="276341" cy="167131"/>
            </a:xfrm>
          </p:grpSpPr>
          <p:sp>
            <p:nvSpPr>
              <p:cNvPr id="409" name="Google Shape;3484;p37">
                <a:extLst>
                  <a:ext uri="{FF2B5EF4-FFF2-40B4-BE49-F238E27FC236}">
                    <a16:creationId xmlns:a16="http://schemas.microsoft.com/office/drawing/2014/main" id="{0EF4A9F7-B3DC-44B4-A3D1-A8F8B5182AFB}"/>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3485;p37">
                <a:extLst>
                  <a:ext uri="{FF2B5EF4-FFF2-40B4-BE49-F238E27FC236}">
                    <a16:creationId xmlns:a16="http://schemas.microsoft.com/office/drawing/2014/main" id="{D79A2A1A-C92C-4162-A4FF-125C9EE985E0}"/>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3486;p37">
                <a:extLst>
                  <a:ext uri="{FF2B5EF4-FFF2-40B4-BE49-F238E27FC236}">
                    <a16:creationId xmlns:a16="http://schemas.microsoft.com/office/drawing/2014/main" id="{1A4463CB-4D3D-4201-BE71-15F966729661}"/>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3487;p37">
                <a:extLst>
                  <a:ext uri="{FF2B5EF4-FFF2-40B4-BE49-F238E27FC236}">
                    <a16:creationId xmlns:a16="http://schemas.microsoft.com/office/drawing/2014/main" id="{CE4275A0-D804-4BDF-ACFB-371DDD4D0190}"/>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3488;p37">
                <a:extLst>
                  <a:ext uri="{FF2B5EF4-FFF2-40B4-BE49-F238E27FC236}">
                    <a16:creationId xmlns:a16="http://schemas.microsoft.com/office/drawing/2014/main" id="{AA38B404-002B-4A98-BB88-6210F90C3202}"/>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3489;p37">
                <a:extLst>
                  <a:ext uri="{FF2B5EF4-FFF2-40B4-BE49-F238E27FC236}">
                    <a16:creationId xmlns:a16="http://schemas.microsoft.com/office/drawing/2014/main" id="{6E4489D9-21D5-4C4D-8B79-FC90DBAB5FEF}"/>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3490;p37">
                <a:extLst>
                  <a:ext uri="{FF2B5EF4-FFF2-40B4-BE49-F238E27FC236}">
                    <a16:creationId xmlns:a16="http://schemas.microsoft.com/office/drawing/2014/main" id="{DDBA864C-D382-49A7-870B-C3D3094DAD9E}"/>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3491;p37">
                <a:extLst>
                  <a:ext uri="{FF2B5EF4-FFF2-40B4-BE49-F238E27FC236}">
                    <a16:creationId xmlns:a16="http://schemas.microsoft.com/office/drawing/2014/main" id="{A3B7BC14-F332-4971-8193-BA5988615D05}"/>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3492;p37">
                <a:extLst>
                  <a:ext uri="{FF2B5EF4-FFF2-40B4-BE49-F238E27FC236}">
                    <a16:creationId xmlns:a16="http://schemas.microsoft.com/office/drawing/2014/main" id="{35B1D242-8B1D-4060-A588-47C21C382A83}"/>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3493;p37">
                <a:extLst>
                  <a:ext uri="{FF2B5EF4-FFF2-40B4-BE49-F238E27FC236}">
                    <a16:creationId xmlns:a16="http://schemas.microsoft.com/office/drawing/2014/main" id="{223C7C40-7F57-43EB-BA9E-6275A844AF85}"/>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3494;p37">
                <a:extLst>
                  <a:ext uri="{FF2B5EF4-FFF2-40B4-BE49-F238E27FC236}">
                    <a16:creationId xmlns:a16="http://schemas.microsoft.com/office/drawing/2014/main" id="{2FF49A55-1041-4D84-80DD-830B530DD17D}"/>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3495;p37">
                <a:extLst>
                  <a:ext uri="{FF2B5EF4-FFF2-40B4-BE49-F238E27FC236}">
                    <a16:creationId xmlns:a16="http://schemas.microsoft.com/office/drawing/2014/main" id="{54CB9769-E3A4-4A13-A05C-B00AF3A31B8A}"/>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3496;p37">
                <a:extLst>
                  <a:ext uri="{FF2B5EF4-FFF2-40B4-BE49-F238E27FC236}">
                    <a16:creationId xmlns:a16="http://schemas.microsoft.com/office/drawing/2014/main" id="{6C31ECA0-59BD-465F-8CE3-4B9DF58B83B2}"/>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3497;p37">
                <a:extLst>
                  <a:ext uri="{FF2B5EF4-FFF2-40B4-BE49-F238E27FC236}">
                    <a16:creationId xmlns:a16="http://schemas.microsoft.com/office/drawing/2014/main" id="{F3D5FB3F-DB2A-4616-8F93-F093332A8735}"/>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3498;p37">
                <a:extLst>
                  <a:ext uri="{FF2B5EF4-FFF2-40B4-BE49-F238E27FC236}">
                    <a16:creationId xmlns:a16="http://schemas.microsoft.com/office/drawing/2014/main" id="{9DE24227-0682-48A8-A6C7-F349B725E044}"/>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3499;p37">
                <a:extLst>
                  <a:ext uri="{FF2B5EF4-FFF2-40B4-BE49-F238E27FC236}">
                    <a16:creationId xmlns:a16="http://schemas.microsoft.com/office/drawing/2014/main" id="{5D55B6FC-8F2C-40E7-B9E6-4BE9BD06A965}"/>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3500;p37">
                <a:extLst>
                  <a:ext uri="{FF2B5EF4-FFF2-40B4-BE49-F238E27FC236}">
                    <a16:creationId xmlns:a16="http://schemas.microsoft.com/office/drawing/2014/main" id="{6F73705F-E799-4EBE-AF53-8B0983C2BEC7}"/>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3501;p37">
                <a:extLst>
                  <a:ext uri="{FF2B5EF4-FFF2-40B4-BE49-F238E27FC236}">
                    <a16:creationId xmlns:a16="http://schemas.microsoft.com/office/drawing/2014/main" id="{14776C95-8E04-48AB-AA74-A2254B7C4947}"/>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3502;p37">
                <a:extLst>
                  <a:ext uri="{FF2B5EF4-FFF2-40B4-BE49-F238E27FC236}">
                    <a16:creationId xmlns:a16="http://schemas.microsoft.com/office/drawing/2014/main" id="{CFF7B716-7AFB-4187-ABB7-5D19C65EDFD4}"/>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3503;p37">
                <a:extLst>
                  <a:ext uri="{FF2B5EF4-FFF2-40B4-BE49-F238E27FC236}">
                    <a16:creationId xmlns:a16="http://schemas.microsoft.com/office/drawing/2014/main" id="{7ECAE35A-F224-41B5-81CA-71F12BE7BA59}"/>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 name="Group 46">
            <a:extLst>
              <a:ext uri="{FF2B5EF4-FFF2-40B4-BE49-F238E27FC236}">
                <a16:creationId xmlns:a16="http://schemas.microsoft.com/office/drawing/2014/main" id="{A0DAB216-26F8-41F6-A491-E36C632ADC53}"/>
              </a:ext>
            </a:extLst>
          </p:cNvPr>
          <p:cNvGrpSpPr/>
          <p:nvPr/>
        </p:nvGrpSpPr>
        <p:grpSpPr>
          <a:xfrm>
            <a:off x="2105220" y="4782422"/>
            <a:ext cx="1504121" cy="1991800"/>
            <a:chOff x="943942" y="4720252"/>
            <a:chExt cx="1504121" cy="1991800"/>
          </a:xfrm>
        </p:grpSpPr>
        <p:sp>
          <p:nvSpPr>
            <p:cNvPr id="8" name="Freeform: Shape 7">
              <a:extLst>
                <a:ext uri="{FF2B5EF4-FFF2-40B4-BE49-F238E27FC236}">
                  <a16:creationId xmlns:a16="http://schemas.microsoft.com/office/drawing/2014/main" id="{1D44684F-7AC0-4278-8147-5475470B2304}"/>
                </a:ext>
              </a:extLst>
            </p:cNvPr>
            <p:cNvSpPr/>
            <p:nvPr/>
          </p:nvSpPr>
          <p:spPr>
            <a:xfrm flipH="1">
              <a:off x="1717277" y="5930641"/>
              <a:ext cx="138838" cy="234450"/>
            </a:xfrm>
            <a:custGeom>
              <a:avLst/>
              <a:gdLst>
                <a:gd name="connsiteX0" fmla="*/ 85026 w 138838"/>
                <a:gd name="connsiteY0" fmla="*/ 0 h 234450"/>
                <a:gd name="connsiteX1" fmla="*/ 138419 w 138838"/>
                <a:gd name="connsiteY1" fmla="*/ 112278 h 234450"/>
                <a:gd name="connsiteX2" fmla="*/ 40163 w 138838"/>
                <a:gd name="connsiteY2" fmla="*/ 232007 h 234450"/>
                <a:gd name="connsiteX3" fmla="*/ 473 w 138838"/>
                <a:gd name="connsiteY3" fmla="*/ 56009 h 234450"/>
                <a:gd name="connsiteX4" fmla="*/ 85026 w 138838"/>
                <a:gd name="connsiteY4" fmla="*/ 0 h 23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8" h="234450">
                  <a:moveTo>
                    <a:pt x="85026" y="0"/>
                  </a:moveTo>
                  <a:cubicBezTo>
                    <a:pt x="85026" y="0"/>
                    <a:pt x="144371" y="104228"/>
                    <a:pt x="138419" y="112278"/>
                  </a:cubicBezTo>
                  <a:cubicBezTo>
                    <a:pt x="132466" y="120328"/>
                    <a:pt x="47693" y="254019"/>
                    <a:pt x="40163" y="232007"/>
                  </a:cubicBezTo>
                  <a:cubicBezTo>
                    <a:pt x="32632" y="209994"/>
                    <a:pt x="-4600" y="66156"/>
                    <a:pt x="473" y="56009"/>
                  </a:cubicBezTo>
                  <a:cubicBezTo>
                    <a:pt x="5547" y="45862"/>
                    <a:pt x="85026" y="0"/>
                    <a:pt x="85026" y="0"/>
                  </a:cubicBezTo>
                  <a:close/>
                </a:path>
              </a:pathLst>
            </a:custGeom>
            <a:solidFill>
              <a:srgbClr val="F7A491"/>
            </a:solidFill>
            <a:ln w="1995" cap="flat">
              <a:noFill/>
              <a:prstDash val="solid"/>
              <a:miter/>
            </a:ln>
          </p:spPr>
          <p:txBody>
            <a:bodyPr rtlCol="0" anchor="ctr"/>
            <a:lstStyle/>
            <a:p>
              <a:endParaRPr lang="id-ID"/>
            </a:p>
          </p:txBody>
        </p:sp>
        <p:sp>
          <p:nvSpPr>
            <p:cNvPr id="9" name="Freeform: Shape 8">
              <a:extLst>
                <a:ext uri="{FF2B5EF4-FFF2-40B4-BE49-F238E27FC236}">
                  <a16:creationId xmlns:a16="http://schemas.microsoft.com/office/drawing/2014/main" id="{D57234FD-21FF-419B-9A16-744E56581E24}"/>
                </a:ext>
              </a:extLst>
            </p:cNvPr>
            <p:cNvSpPr/>
            <p:nvPr/>
          </p:nvSpPr>
          <p:spPr>
            <a:xfrm flipH="1">
              <a:off x="1114509" y="4837595"/>
              <a:ext cx="869901" cy="512576"/>
            </a:xfrm>
            <a:custGeom>
              <a:avLst/>
              <a:gdLst>
                <a:gd name="connsiteX0" fmla="*/ 863080 w 869901"/>
                <a:gd name="connsiteY0" fmla="*/ 427987 h 512576"/>
                <a:gd name="connsiteX1" fmla="*/ 358637 w 869901"/>
                <a:gd name="connsiteY1" fmla="*/ 446544 h 512576"/>
                <a:gd name="connsiteX2" fmla="*/ 6822 w 869901"/>
                <a:gd name="connsiteY2" fmla="*/ 84581 h 512576"/>
                <a:gd name="connsiteX3" fmla="*/ 511264 w 869901"/>
                <a:gd name="connsiteY3" fmla="*/ 66025 h 512576"/>
                <a:gd name="connsiteX4" fmla="*/ 863080 w 869901"/>
                <a:gd name="connsiteY4" fmla="*/ 427987 h 51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901" h="512576">
                  <a:moveTo>
                    <a:pt x="863080" y="427987"/>
                  </a:moveTo>
                  <a:cubicBezTo>
                    <a:pt x="820933" y="533074"/>
                    <a:pt x="595098" y="541384"/>
                    <a:pt x="358637" y="446544"/>
                  </a:cubicBezTo>
                  <a:cubicBezTo>
                    <a:pt x="122176" y="351703"/>
                    <a:pt x="-35324" y="189648"/>
                    <a:pt x="6822" y="84581"/>
                  </a:cubicBezTo>
                  <a:cubicBezTo>
                    <a:pt x="48969" y="-20506"/>
                    <a:pt x="274803" y="-28795"/>
                    <a:pt x="511264" y="66025"/>
                  </a:cubicBezTo>
                  <a:cubicBezTo>
                    <a:pt x="747705" y="160865"/>
                    <a:pt x="905226" y="322920"/>
                    <a:pt x="863080" y="427987"/>
                  </a:cubicBezTo>
                  <a:close/>
                </a:path>
              </a:pathLst>
            </a:custGeom>
            <a:solidFill>
              <a:srgbClr val="B75742"/>
            </a:solidFill>
            <a:ln w="1995" cap="flat">
              <a:noFill/>
              <a:prstDash val="solid"/>
              <a:miter/>
            </a:ln>
          </p:spPr>
          <p:txBody>
            <a:bodyPr rtlCol="0" anchor="ctr"/>
            <a:lstStyle/>
            <a:p>
              <a:endParaRPr lang="id-ID"/>
            </a:p>
          </p:txBody>
        </p:sp>
        <p:sp>
          <p:nvSpPr>
            <p:cNvPr id="10" name="Freeform: Shape 9">
              <a:extLst>
                <a:ext uri="{FF2B5EF4-FFF2-40B4-BE49-F238E27FC236}">
                  <a16:creationId xmlns:a16="http://schemas.microsoft.com/office/drawing/2014/main" id="{B143BB6A-6B2D-40F5-A200-9C61A929972E}"/>
                </a:ext>
              </a:extLst>
            </p:cNvPr>
            <p:cNvSpPr/>
            <p:nvPr/>
          </p:nvSpPr>
          <p:spPr>
            <a:xfrm flipH="1">
              <a:off x="994032" y="5419048"/>
              <a:ext cx="434847" cy="538998"/>
            </a:xfrm>
            <a:custGeom>
              <a:avLst/>
              <a:gdLst>
                <a:gd name="connsiteX0" fmla="*/ 434847 w 434847"/>
                <a:gd name="connsiteY0" fmla="*/ 487224 h 538998"/>
                <a:gd name="connsiteX1" fmla="*/ 286335 w 434847"/>
                <a:gd name="connsiteY1" fmla="*/ 75464 h 538998"/>
                <a:gd name="connsiteX2" fmla="*/ 7867 w 434847"/>
                <a:gd name="connsiteY2" fmla="*/ 46201 h 538998"/>
                <a:gd name="connsiteX3" fmla="*/ 213987 w 434847"/>
                <a:gd name="connsiteY3" fmla="*/ 538998 h 538998"/>
                <a:gd name="connsiteX4" fmla="*/ 434847 w 434847"/>
                <a:gd name="connsiteY4" fmla="*/ 487224 h 538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47" h="538998">
                  <a:moveTo>
                    <a:pt x="434847" y="487224"/>
                  </a:moveTo>
                  <a:cubicBezTo>
                    <a:pt x="434847" y="487224"/>
                    <a:pt x="351713" y="158659"/>
                    <a:pt x="286335" y="75464"/>
                  </a:cubicBezTo>
                  <a:cubicBezTo>
                    <a:pt x="220938" y="-7750"/>
                    <a:pt x="63936" y="-28844"/>
                    <a:pt x="7867" y="46201"/>
                  </a:cubicBezTo>
                  <a:cubicBezTo>
                    <a:pt x="-48222" y="121247"/>
                    <a:pt x="213987" y="538998"/>
                    <a:pt x="213987" y="538998"/>
                  </a:cubicBezTo>
                  <a:lnTo>
                    <a:pt x="434847" y="487224"/>
                  </a:lnTo>
                  <a:close/>
                </a:path>
              </a:pathLst>
            </a:custGeom>
            <a:solidFill>
              <a:srgbClr val="F7CC7F"/>
            </a:solidFill>
            <a:ln w="1995" cap="flat">
              <a:noFill/>
              <a:prstDash val="solid"/>
              <a:miter/>
            </a:ln>
          </p:spPr>
          <p:txBody>
            <a:bodyPr rtlCol="0" anchor="ctr"/>
            <a:lstStyle/>
            <a:p>
              <a:endParaRPr lang="id-ID"/>
            </a:p>
          </p:txBody>
        </p:sp>
        <p:sp>
          <p:nvSpPr>
            <p:cNvPr id="11" name="Freeform: Shape 10">
              <a:extLst>
                <a:ext uri="{FF2B5EF4-FFF2-40B4-BE49-F238E27FC236}">
                  <a16:creationId xmlns:a16="http://schemas.microsoft.com/office/drawing/2014/main" id="{E8617059-A5AA-482A-8CF5-D5843DD779D1}"/>
                </a:ext>
              </a:extLst>
            </p:cNvPr>
            <p:cNvSpPr/>
            <p:nvPr/>
          </p:nvSpPr>
          <p:spPr>
            <a:xfrm flipH="1">
              <a:off x="1176241" y="4796758"/>
              <a:ext cx="639705" cy="587634"/>
            </a:xfrm>
            <a:custGeom>
              <a:avLst/>
              <a:gdLst>
                <a:gd name="connsiteX0" fmla="*/ 6066 w 639705"/>
                <a:gd name="connsiteY0" fmla="*/ 251779 h 587634"/>
                <a:gd name="connsiteX1" fmla="*/ 354865 w 639705"/>
                <a:gd name="connsiteY1" fmla="*/ 24786 h 587634"/>
                <a:gd name="connsiteX2" fmla="*/ 471697 w 639705"/>
                <a:gd name="connsiteY2" fmla="*/ 113693 h 587634"/>
                <a:gd name="connsiteX3" fmla="*/ 639705 w 639705"/>
                <a:gd name="connsiteY3" fmla="*/ 398673 h 587634"/>
                <a:gd name="connsiteX4" fmla="*/ 544006 w 639705"/>
                <a:gd name="connsiteY4" fmla="*/ 462892 h 587634"/>
                <a:gd name="connsiteX5" fmla="*/ 497305 w 639705"/>
                <a:gd name="connsiteY5" fmla="*/ 403787 h 587634"/>
                <a:gd name="connsiteX6" fmla="*/ 514743 w 639705"/>
                <a:gd name="connsiteY6" fmla="*/ 478572 h 587634"/>
                <a:gd name="connsiteX7" fmla="*/ 29437 w 639705"/>
                <a:gd name="connsiteY7" fmla="*/ 587634 h 587634"/>
                <a:gd name="connsiteX8" fmla="*/ 6066 w 639705"/>
                <a:gd name="connsiteY8" fmla="*/ 251779 h 58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705" h="587634">
                  <a:moveTo>
                    <a:pt x="6066" y="251779"/>
                  </a:moveTo>
                  <a:cubicBezTo>
                    <a:pt x="28737" y="74343"/>
                    <a:pt x="185459" y="-56771"/>
                    <a:pt x="354865" y="24786"/>
                  </a:cubicBezTo>
                  <a:cubicBezTo>
                    <a:pt x="392957" y="43123"/>
                    <a:pt x="444871" y="80995"/>
                    <a:pt x="471697" y="113693"/>
                  </a:cubicBezTo>
                  <a:cubicBezTo>
                    <a:pt x="544206" y="202082"/>
                    <a:pt x="564960" y="312961"/>
                    <a:pt x="639705" y="398673"/>
                  </a:cubicBezTo>
                  <a:cubicBezTo>
                    <a:pt x="613578" y="419547"/>
                    <a:pt x="581858" y="441559"/>
                    <a:pt x="544006" y="462892"/>
                  </a:cubicBezTo>
                  <a:lnTo>
                    <a:pt x="497305" y="403787"/>
                  </a:lnTo>
                  <a:lnTo>
                    <a:pt x="514743" y="478572"/>
                  </a:lnTo>
                  <a:cubicBezTo>
                    <a:pt x="403803" y="535120"/>
                    <a:pt x="246362" y="583439"/>
                    <a:pt x="29437" y="587634"/>
                  </a:cubicBezTo>
                  <a:cubicBezTo>
                    <a:pt x="-905" y="465508"/>
                    <a:pt x="-6038" y="346419"/>
                    <a:pt x="6066" y="251779"/>
                  </a:cubicBezTo>
                  <a:close/>
                </a:path>
              </a:pathLst>
            </a:custGeom>
            <a:solidFill>
              <a:srgbClr val="184655"/>
            </a:solidFill>
            <a:ln w="1995" cap="flat">
              <a:noFill/>
              <a:prstDash val="solid"/>
              <a:miter/>
            </a:ln>
          </p:spPr>
          <p:txBody>
            <a:bodyPr rtlCol="0" anchor="ctr"/>
            <a:lstStyle/>
            <a:p>
              <a:endParaRPr lang="id-ID"/>
            </a:p>
          </p:txBody>
        </p:sp>
        <p:sp>
          <p:nvSpPr>
            <p:cNvPr id="12" name="Freeform: Shape 11">
              <a:extLst>
                <a:ext uri="{FF2B5EF4-FFF2-40B4-BE49-F238E27FC236}">
                  <a16:creationId xmlns:a16="http://schemas.microsoft.com/office/drawing/2014/main" id="{D8C347AE-1D59-450F-A417-2761D23B6549}"/>
                </a:ext>
              </a:extLst>
            </p:cNvPr>
            <p:cNvSpPr/>
            <p:nvPr/>
          </p:nvSpPr>
          <p:spPr>
            <a:xfrm flipH="1">
              <a:off x="1611870" y="5462203"/>
              <a:ext cx="271157" cy="570868"/>
            </a:xfrm>
            <a:custGeom>
              <a:avLst/>
              <a:gdLst>
                <a:gd name="connsiteX0" fmla="*/ 69572 w 271157"/>
                <a:gd name="connsiteY0" fmla="*/ 263038 h 570868"/>
                <a:gd name="connsiteX1" fmla="*/ 271157 w 271157"/>
                <a:gd name="connsiteY1" fmla="*/ 10 h 570868"/>
                <a:gd name="connsiteX2" fmla="*/ 180672 w 271157"/>
                <a:gd name="connsiteY2" fmla="*/ 570868 h 570868"/>
                <a:gd name="connsiteX3" fmla="*/ 0 w 271157"/>
                <a:gd name="connsiteY3" fmla="*/ 507149 h 570868"/>
                <a:gd name="connsiteX4" fmla="*/ 69572 w 271157"/>
                <a:gd name="connsiteY4" fmla="*/ 263038 h 57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57" h="570868">
                  <a:moveTo>
                    <a:pt x="69572" y="263038"/>
                  </a:moveTo>
                  <a:cubicBezTo>
                    <a:pt x="158200" y="-5823"/>
                    <a:pt x="271157" y="10"/>
                    <a:pt x="271157" y="10"/>
                  </a:cubicBezTo>
                  <a:lnTo>
                    <a:pt x="180672" y="570868"/>
                  </a:lnTo>
                  <a:cubicBezTo>
                    <a:pt x="125941" y="555907"/>
                    <a:pt x="54671" y="522589"/>
                    <a:pt x="0" y="507149"/>
                  </a:cubicBezTo>
                  <a:cubicBezTo>
                    <a:pt x="18137" y="422176"/>
                    <a:pt x="47740" y="329254"/>
                    <a:pt x="69572" y="263038"/>
                  </a:cubicBezTo>
                  <a:close/>
                </a:path>
              </a:pathLst>
            </a:custGeom>
            <a:solidFill>
              <a:srgbClr val="EAB054"/>
            </a:solidFill>
            <a:ln w="1995" cap="flat">
              <a:noFill/>
              <a:prstDash val="solid"/>
              <a:miter/>
            </a:ln>
          </p:spPr>
          <p:txBody>
            <a:bodyPr rtlCol="0" anchor="ctr"/>
            <a:lstStyle/>
            <a:p>
              <a:endParaRPr lang="id-ID"/>
            </a:p>
          </p:txBody>
        </p:sp>
        <p:sp>
          <p:nvSpPr>
            <p:cNvPr id="13" name="Freeform: Shape 12">
              <a:extLst>
                <a:ext uri="{FF2B5EF4-FFF2-40B4-BE49-F238E27FC236}">
                  <a16:creationId xmlns:a16="http://schemas.microsoft.com/office/drawing/2014/main" id="{EB9C1923-EB55-4E03-812F-B1403031D9ED}"/>
                </a:ext>
              </a:extLst>
            </p:cNvPr>
            <p:cNvSpPr/>
            <p:nvPr/>
          </p:nvSpPr>
          <p:spPr>
            <a:xfrm flipH="1">
              <a:off x="1158610" y="5419045"/>
              <a:ext cx="630276" cy="803247"/>
            </a:xfrm>
            <a:custGeom>
              <a:avLst/>
              <a:gdLst>
                <a:gd name="connsiteX0" fmla="*/ 462276 w 630276"/>
                <a:gd name="connsiteY0" fmla="*/ 785969 h 803247"/>
                <a:gd name="connsiteX1" fmla="*/ 462815 w 630276"/>
                <a:gd name="connsiteY1" fmla="*/ 779358 h 803247"/>
                <a:gd name="connsiteX2" fmla="*/ 617859 w 630276"/>
                <a:gd name="connsiteY2" fmla="*/ 60686 h 803247"/>
                <a:gd name="connsiteX3" fmla="*/ 389967 w 630276"/>
                <a:gd name="connsiteY3" fmla="*/ 542 h 803247"/>
                <a:gd name="connsiteX4" fmla="*/ 162594 w 630276"/>
                <a:gd name="connsiteY4" fmla="*/ 51877 h 803247"/>
                <a:gd name="connsiteX5" fmla="*/ 29463 w 630276"/>
                <a:gd name="connsiteY5" fmla="*/ 402614 h 803247"/>
                <a:gd name="connsiteX6" fmla="*/ 0 w 630276"/>
                <a:gd name="connsiteY6" fmla="*/ 803247 h 803247"/>
                <a:gd name="connsiteX7" fmla="*/ 462276 w 630276"/>
                <a:gd name="connsiteY7" fmla="*/ 785969 h 80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276" h="803247">
                  <a:moveTo>
                    <a:pt x="462276" y="785969"/>
                  </a:moveTo>
                  <a:cubicBezTo>
                    <a:pt x="462395" y="783652"/>
                    <a:pt x="462555" y="781415"/>
                    <a:pt x="462815" y="779358"/>
                  </a:cubicBezTo>
                  <a:cubicBezTo>
                    <a:pt x="474560" y="689531"/>
                    <a:pt x="682457" y="131277"/>
                    <a:pt x="617859" y="60686"/>
                  </a:cubicBezTo>
                  <a:cubicBezTo>
                    <a:pt x="553260" y="-9884"/>
                    <a:pt x="389967" y="542"/>
                    <a:pt x="389967" y="542"/>
                  </a:cubicBezTo>
                  <a:cubicBezTo>
                    <a:pt x="389967" y="542"/>
                    <a:pt x="186085" y="26210"/>
                    <a:pt x="162594" y="51877"/>
                  </a:cubicBezTo>
                  <a:cubicBezTo>
                    <a:pt x="139104" y="77545"/>
                    <a:pt x="41208" y="338455"/>
                    <a:pt x="29463" y="402614"/>
                  </a:cubicBezTo>
                  <a:cubicBezTo>
                    <a:pt x="24149" y="431637"/>
                    <a:pt x="11865" y="613148"/>
                    <a:pt x="0" y="803247"/>
                  </a:cubicBezTo>
                  <a:cubicBezTo>
                    <a:pt x="129516" y="794139"/>
                    <a:pt x="299801" y="786529"/>
                    <a:pt x="462276" y="785969"/>
                  </a:cubicBezTo>
                  <a:close/>
                </a:path>
              </a:pathLst>
            </a:custGeom>
            <a:solidFill>
              <a:srgbClr val="F7CC7F"/>
            </a:solidFill>
            <a:ln w="1995" cap="flat">
              <a:noFill/>
              <a:prstDash val="solid"/>
              <a:miter/>
            </a:ln>
          </p:spPr>
          <p:txBody>
            <a:bodyPr rtlCol="0" anchor="ctr"/>
            <a:lstStyle/>
            <a:p>
              <a:endParaRPr lang="id-ID"/>
            </a:p>
          </p:txBody>
        </p:sp>
        <p:sp>
          <p:nvSpPr>
            <p:cNvPr id="14" name="Freeform: Shape 13">
              <a:extLst>
                <a:ext uri="{FF2B5EF4-FFF2-40B4-BE49-F238E27FC236}">
                  <a16:creationId xmlns:a16="http://schemas.microsoft.com/office/drawing/2014/main" id="{1BD0EB74-2B59-4CBF-8EBD-3839EB732545}"/>
                </a:ext>
              </a:extLst>
            </p:cNvPr>
            <p:cNvSpPr/>
            <p:nvPr/>
          </p:nvSpPr>
          <p:spPr>
            <a:xfrm flipH="1">
              <a:off x="1393389" y="5197249"/>
              <a:ext cx="205917" cy="388650"/>
            </a:xfrm>
            <a:custGeom>
              <a:avLst/>
              <a:gdLst>
                <a:gd name="connsiteX0" fmla="*/ 146035 w 205917"/>
                <a:gd name="connsiteY0" fmla="*/ 3655 h 388650"/>
                <a:gd name="connsiteX1" fmla="*/ 148392 w 205917"/>
                <a:gd name="connsiteY1" fmla="*/ 16679 h 388650"/>
                <a:gd name="connsiteX2" fmla="*/ 202644 w 205917"/>
                <a:gd name="connsiteY2" fmla="*/ 222439 h 388650"/>
                <a:gd name="connsiteX3" fmla="*/ 26826 w 205917"/>
                <a:gd name="connsiteY3" fmla="*/ 387230 h 388650"/>
                <a:gd name="connsiteX4" fmla="*/ 48778 w 205917"/>
                <a:gd name="connsiteY4" fmla="*/ 247227 h 388650"/>
                <a:gd name="connsiteX5" fmla="*/ 30342 w 205917"/>
                <a:gd name="connsiteY5" fmla="*/ 154085 h 388650"/>
                <a:gd name="connsiteX6" fmla="*/ 18916 w 205917"/>
                <a:gd name="connsiteY6" fmla="*/ 96138 h 388650"/>
                <a:gd name="connsiteX7" fmla="*/ 0 w 205917"/>
                <a:gd name="connsiteY7" fmla="*/ 0 h 388650"/>
                <a:gd name="connsiteX8" fmla="*/ 146035 w 205917"/>
                <a:gd name="connsiteY8" fmla="*/ 3655 h 3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17" h="388650">
                  <a:moveTo>
                    <a:pt x="146035" y="3655"/>
                  </a:moveTo>
                  <a:cubicBezTo>
                    <a:pt x="146035" y="3655"/>
                    <a:pt x="146874" y="8469"/>
                    <a:pt x="148392" y="16679"/>
                  </a:cubicBezTo>
                  <a:cubicBezTo>
                    <a:pt x="155663" y="56029"/>
                    <a:pt x="183708" y="186564"/>
                    <a:pt x="202644" y="222439"/>
                  </a:cubicBezTo>
                  <a:cubicBezTo>
                    <a:pt x="225535" y="265804"/>
                    <a:pt x="124283" y="404109"/>
                    <a:pt x="26826" y="387230"/>
                  </a:cubicBezTo>
                  <a:cubicBezTo>
                    <a:pt x="-2177" y="382197"/>
                    <a:pt x="51355" y="260151"/>
                    <a:pt x="48778" y="247227"/>
                  </a:cubicBezTo>
                  <a:cubicBezTo>
                    <a:pt x="43864" y="222479"/>
                    <a:pt x="37173" y="188721"/>
                    <a:pt x="30342" y="154085"/>
                  </a:cubicBezTo>
                  <a:cubicBezTo>
                    <a:pt x="26487" y="134550"/>
                    <a:pt x="22591" y="114755"/>
                    <a:pt x="18916" y="96138"/>
                  </a:cubicBezTo>
                  <a:cubicBezTo>
                    <a:pt x="8489" y="43245"/>
                    <a:pt x="0" y="0"/>
                    <a:pt x="0" y="0"/>
                  </a:cubicBezTo>
                  <a:lnTo>
                    <a:pt x="146035" y="3655"/>
                  </a:lnTo>
                  <a:close/>
                </a:path>
              </a:pathLst>
            </a:custGeom>
            <a:solidFill>
              <a:srgbClr val="F7A491"/>
            </a:solidFill>
            <a:ln w="1995" cap="flat">
              <a:noFill/>
              <a:prstDash val="solid"/>
              <a:miter/>
            </a:ln>
          </p:spPr>
          <p:txBody>
            <a:bodyPr rtlCol="0" anchor="ctr"/>
            <a:lstStyle/>
            <a:p>
              <a:endParaRPr lang="id-ID"/>
            </a:p>
          </p:txBody>
        </p:sp>
        <p:sp>
          <p:nvSpPr>
            <p:cNvPr id="15" name="Freeform: Shape 14">
              <a:extLst>
                <a:ext uri="{FF2B5EF4-FFF2-40B4-BE49-F238E27FC236}">
                  <a16:creationId xmlns:a16="http://schemas.microsoft.com/office/drawing/2014/main" id="{80F0F88F-E2A0-478F-9725-03C768D91148}"/>
                </a:ext>
              </a:extLst>
            </p:cNvPr>
            <p:cNvSpPr/>
            <p:nvPr/>
          </p:nvSpPr>
          <p:spPr>
            <a:xfrm flipH="1">
              <a:off x="1446460" y="5197249"/>
              <a:ext cx="152826" cy="153745"/>
            </a:xfrm>
            <a:custGeom>
              <a:avLst/>
              <a:gdLst>
                <a:gd name="connsiteX0" fmla="*/ 148392 w 152826"/>
                <a:gd name="connsiteY0" fmla="*/ 16679 h 153745"/>
                <a:gd name="connsiteX1" fmla="*/ 146035 w 152826"/>
                <a:gd name="connsiteY1" fmla="*/ 3655 h 153745"/>
                <a:gd name="connsiteX2" fmla="*/ 0 w 152826"/>
                <a:gd name="connsiteY2" fmla="*/ 0 h 153745"/>
                <a:gd name="connsiteX3" fmla="*/ 18916 w 152826"/>
                <a:gd name="connsiteY3" fmla="*/ 96138 h 153745"/>
                <a:gd name="connsiteX4" fmla="*/ 30282 w 152826"/>
                <a:gd name="connsiteY4" fmla="*/ 153746 h 153745"/>
                <a:gd name="connsiteX5" fmla="*/ 100013 w 152826"/>
                <a:gd name="connsiteY5" fmla="*/ 118710 h 153745"/>
                <a:gd name="connsiteX6" fmla="*/ 152827 w 152826"/>
                <a:gd name="connsiteY6" fmla="*/ 39989 h 153745"/>
                <a:gd name="connsiteX7" fmla="*/ 148392 w 152826"/>
                <a:gd name="connsiteY7" fmla="*/ 16679 h 15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6" h="153745">
                  <a:moveTo>
                    <a:pt x="148392" y="16679"/>
                  </a:moveTo>
                  <a:cubicBezTo>
                    <a:pt x="146874" y="8469"/>
                    <a:pt x="146035" y="3655"/>
                    <a:pt x="146035" y="3655"/>
                  </a:cubicBezTo>
                  <a:lnTo>
                    <a:pt x="0" y="0"/>
                  </a:lnTo>
                  <a:cubicBezTo>
                    <a:pt x="0" y="0"/>
                    <a:pt x="8509" y="43245"/>
                    <a:pt x="18916" y="96138"/>
                  </a:cubicBezTo>
                  <a:cubicBezTo>
                    <a:pt x="22571" y="114635"/>
                    <a:pt x="26447" y="134330"/>
                    <a:pt x="30282" y="153746"/>
                  </a:cubicBezTo>
                  <a:cubicBezTo>
                    <a:pt x="52833" y="150410"/>
                    <a:pt x="76383" y="139424"/>
                    <a:pt x="100013" y="118710"/>
                  </a:cubicBezTo>
                  <a:cubicBezTo>
                    <a:pt x="125761" y="96118"/>
                    <a:pt x="142640" y="68973"/>
                    <a:pt x="152827" y="39989"/>
                  </a:cubicBezTo>
                  <a:cubicBezTo>
                    <a:pt x="151009" y="30741"/>
                    <a:pt x="149511" y="22771"/>
                    <a:pt x="148392" y="16679"/>
                  </a:cubicBezTo>
                  <a:close/>
                </a:path>
              </a:pathLst>
            </a:custGeom>
            <a:solidFill>
              <a:srgbClr val="F47458"/>
            </a:solidFill>
            <a:ln w="1995" cap="flat">
              <a:noFill/>
              <a:prstDash val="solid"/>
              <a:miter/>
            </a:ln>
          </p:spPr>
          <p:txBody>
            <a:bodyPr rtlCol="0" anchor="ctr"/>
            <a:lstStyle/>
            <a:p>
              <a:endParaRPr lang="id-ID"/>
            </a:p>
          </p:txBody>
        </p:sp>
        <p:sp>
          <p:nvSpPr>
            <p:cNvPr id="16" name="Freeform: Shape 15">
              <a:extLst>
                <a:ext uri="{FF2B5EF4-FFF2-40B4-BE49-F238E27FC236}">
                  <a16:creationId xmlns:a16="http://schemas.microsoft.com/office/drawing/2014/main" id="{093B7429-DCA2-453E-BD91-778B5BC3C21F}"/>
                </a:ext>
              </a:extLst>
            </p:cNvPr>
            <p:cNvSpPr/>
            <p:nvPr/>
          </p:nvSpPr>
          <p:spPr>
            <a:xfrm flipH="1">
              <a:off x="1414099" y="4884080"/>
              <a:ext cx="303594" cy="407330"/>
            </a:xfrm>
            <a:custGeom>
              <a:avLst/>
              <a:gdLst>
                <a:gd name="connsiteX0" fmla="*/ 138142 w 303594"/>
                <a:gd name="connsiteY0" fmla="*/ 664 h 407330"/>
                <a:gd name="connsiteX1" fmla="*/ 251279 w 303594"/>
                <a:gd name="connsiteY1" fmla="*/ 45787 h 407330"/>
                <a:gd name="connsiteX2" fmla="*/ 241870 w 303594"/>
                <a:gd name="connsiteY2" fmla="*/ 369038 h 407330"/>
                <a:gd name="connsiteX3" fmla="*/ 10024 w 303594"/>
                <a:gd name="connsiteY3" fmla="*/ 249569 h 407330"/>
                <a:gd name="connsiteX4" fmla="*/ 138142 w 303594"/>
                <a:gd name="connsiteY4" fmla="*/ 664 h 40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94" h="407330">
                  <a:moveTo>
                    <a:pt x="138142" y="664"/>
                  </a:moveTo>
                  <a:cubicBezTo>
                    <a:pt x="138142" y="664"/>
                    <a:pt x="206755" y="-9044"/>
                    <a:pt x="251279" y="45787"/>
                  </a:cubicBezTo>
                  <a:cubicBezTo>
                    <a:pt x="295822" y="100617"/>
                    <a:pt x="346638" y="272340"/>
                    <a:pt x="241870" y="369038"/>
                  </a:cubicBezTo>
                  <a:cubicBezTo>
                    <a:pt x="137083" y="465736"/>
                    <a:pt x="28560" y="361987"/>
                    <a:pt x="10024" y="249569"/>
                  </a:cubicBezTo>
                  <a:cubicBezTo>
                    <a:pt x="-8493" y="137151"/>
                    <a:pt x="-18041" y="524"/>
                    <a:pt x="138142" y="664"/>
                  </a:cubicBezTo>
                  <a:close/>
                </a:path>
              </a:pathLst>
            </a:custGeom>
            <a:solidFill>
              <a:srgbClr val="F7A491"/>
            </a:solidFill>
            <a:ln w="1995" cap="flat">
              <a:noFill/>
              <a:prstDash val="solid"/>
              <a:miter/>
            </a:ln>
          </p:spPr>
          <p:txBody>
            <a:bodyPr rtlCol="0" anchor="ctr"/>
            <a:lstStyle/>
            <a:p>
              <a:endParaRPr lang="id-ID"/>
            </a:p>
          </p:txBody>
        </p:sp>
        <p:sp>
          <p:nvSpPr>
            <p:cNvPr id="17" name="Freeform: Shape 16">
              <a:extLst>
                <a:ext uri="{FF2B5EF4-FFF2-40B4-BE49-F238E27FC236}">
                  <a16:creationId xmlns:a16="http://schemas.microsoft.com/office/drawing/2014/main" id="{3201B0A6-C7B7-40C8-8147-23B471DD6CAD}"/>
                </a:ext>
              </a:extLst>
            </p:cNvPr>
            <p:cNvSpPr/>
            <p:nvPr/>
          </p:nvSpPr>
          <p:spPr>
            <a:xfrm flipH="1">
              <a:off x="1188946" y="5417344"/>
              <a:ext cx="628045" cy="1294708"/>
            </a:xfrm>
            <a:custGeom>
              <a:avLst/>
              <a:gdLst>
                <a:gd name="connsiteX0" fmla="*/ 490939 w 628045"/>
                <a:gd name="connsiteY0" fmla="*/ 781059 h 1294708"/>
                <a:gd name="connsiteX1" fmla="*/ 516407 w 628045"/>
                <a:gd name="connsiteY1" fmla="*/ 683203 h 1294708"/>
                <a:gd name="connsiteX2" fmla="*/ 443879 w 628045"/>
                <a:gd name="connsiteY2" fmla="*/ 665784 h 1294708"/>
                <a:gd name="connsiteX3" fmla="*/ 495553 w 628045"/>
                <a:gd name="connsiteY3" fmla="*/ 1784 h 1294708"/>
                <a:gd name="connsiteX4" fmla="*/ 448053 w 628045"/>
                <a:gd name="connsiteY4" fmla="*/ 1784 h 1294708"/>
                <a:gd name="connsiteX5" fmla="*/ 366656 w 628045"/>
                <a:gd name="connsiteY5" fmla="*/ 330309 h 1294708"/>
                <a:gd name="connsiteX6" fmla="*/ 133631 w 628045"/>
                <a:gd name="connsiteY6" fmla="*/ 321480 h 1294708"/>
                <a:gd name="connsiteX7" fmla="*/ 234324 w 628045"/>
                <a:gd name="connsiteY7" fmla="*/ 35222 h 1294708"/>
                <a:gd name="connsiteX8" fmla="*/ 192337 w 628045"/>
                <a:gd name="connsiteY8" fmla="*/ 49364 h 1294708"/>
                <a:gd name="connsiteX9" fmla="*/ 57567 w 628045"/>
                <a:gd name="connsiteY9" fmla="*/ 404315 h 1294708"/>
                <a:gd name="connsiteX10" fmla="*/ 0 w 628045"/>
                <a:gd name="connsiteY10" fmla="*/ 1294709 h 1294708"/>
                <a:gd name="connsiteX11" fmla="*/ 628046 w 628045"/>
                <a:gd name="connsiteY11" fmla="*/ 1294709 h 1294708"/>
                <a:gd name="connsiteX12" fmla="*/ 490939 w 628045"/>
                <a:gd name="connsiteY12" fmla="*/ 781059 h 129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8045" h="1294708">
                  <a:moveTo>
                    <a:pt x="490939" y="781059"/>
                  </a:moveTo>
                  <a:cubicBezTo>
                    <a:pt x="493216" y="763681"/>
                    <a:pt x="502844" y="728725"/>
                    <a:pt x="516407" y="683203"/>
                  </a:cubicBezTo>
                  <a:cubicBezTo>
                    <a:pt x="491978" y="684800"/>
                    <a:pt x="467289" y="680106"/>
                    <a:pt x="443879" y="665784"/>
                  </a:cubicBezTo>
                  <a:cubicBezTo>
                    <a:pt x="352634" y="609935"/>
                    <a:pt x="452688" y="174266"/>
                    <a:pt x="495553" y="1784"/>
                  </a:cubicBezTo>
                  <a:cubicBezTo>
                    <a:pt x="478675" y="166"/>
                    <a:pt x="464812" y="-1252"/>
                    <a:pt x="448053" y="1784"/>
                  </a:cubicBezTo>
                  <a:cubicBezTo>
                    <a:pt x="431774" y="97843"/>
                    <a:pt x="366656" y="330309"/>
                    <a:pt x="366656" y="330309"/>
                  </a:cubicBezTo>
                  <a:cubicBezTo>
                    <a:pt x="331121" y="335382"/>
                    <a:pt x="135648" y="344171"/>
                    <a:pt x="133631" y="321480"/>
                  </a:cubicBezTo>
                  <a:cubicBezTo>
                    <a:pt x="130974" y="291538"/>
                    <a:pt x="234244" y="35422"/>
                    <a:pt x="234324" y="35222"/>
                  </a:cubicBezTo>
                  <a:cubicBezTo>
                    <a:pt x="208436" y="41774"/>
                    <a:pt x="198828" y="42273"/>
                    <a:pt x="192337" y="49364"/>
                  </a:cubicBezTo>
                  <a:cubicBezTo>
                    <a:pt x="168847" y="75032"/>
                    <a:pt x="69312" y="340156"/>
                    <a:pt x="57567" y="404315"/>
                  </a:cubicBezTo>
                  <a:cubicBezTo>
                    <a:pt x="45822" y="468474"/>
                    <a:pt x="0" y="1294709"/>
                    <a:pt x="0" y="1294709"/>
                  </a:cubicBezTo>
                  <a:lnTo>
                    <a:pt x="628046" y="1294709"/>
                  </a:lnTo>
                  <a:cubicBezTo>
                    <a:pt x="628086" y="1294709"/>
                    <a:pt x="479194" y="870865"/>
                    <a:pt x="490939" y="781059"/>
                  </a:cubicBezTo>
                  <a:close/>
                </a:path>
              </a:pathLst>
            </a:custGeom>
            <a:solidFill>
              <a:srgbClr val="355389"/>
            </a:solidFill>
            <a:ln w="1995" cap="flat">
              <a:noFill/>
              <a:prstDash val="solid"/>
              <a:miter/>
            </a:ln>
          </p:spPr>
          <p:txBody>
            <a:bodyPr rtlCol="0" anchor="ctr"/>
            <a:lstStyle/>
            <a:p>
              <a:endParaRPr lang="id-ID"/>
            </a:p>
          </p:txBody>
        </p:sp>
        <p:sp>
          <p:nvSpPr>
            <p:cNvPr id="18" name="Freeform: Shape 17">
              <a:extLst>
                <a:ext uri="{FF2B5EF4-FFF2-40B4-BE49-F238E27FC236}">
                  <a16:creationId xmlns:a16="http://schemas.microsoft.com/office/drawing/2014/main" id="{4AB101A0-B83A-4B76-A7CB-3B3EBB958898}"/>
                </a:ext>
              </a:extLst>
            </p:cNvPr>
            <p:cNvSpPr/>
            <p:nvPr/>
          </p:nvSpPr>
          <p:spPr>
            <a:xfrm flipH="1">
              <a:off x="1680503" y="5070865"/>
              <a:ext cx="68913" cy="93977"/>
            </a:xfrm>
            <a:custGeom>
              <a:avLst/>
              <a:gdLst>
                <a:gd name="connsiteX0" fmla="*/ 10027 w 68913"/>
                <a:gd name="connsiteY0" fmla="*/ 61925 h 93977"/>
                <a:gd name="connsiteX1" fmla="*/ 58746 w 68913"/>
                <a:gd name="connsiteY1" fmla="*/ 91527 h 93977"/>
                <a:gd name="connsiteX2" fmla="*/ 58886 w 68913"/>
                <a:gd name="connsiteY2" fmla="*/ 32063 h 93977"/>
                <a:gd name="connsiteX3" fmla="*/ 10167 w 68913"/>
                <a:gd name="connsiteY3" fmla="*/ 2440 h 93977"/>
                <a:gd name="connsiteX4" fmla="*/ 10027 w 68913"/>
                <a:gd name="connsiteY4" fmla="*/ 61925 h 93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13" h="93977">
                  <a:moveTo>
                    <a:pt x="10027" y="61925"/>
                  </a:moveTo>
                  <a:cubicBezTo>
                    <a:pt x="23430" y="86514"/>
                    <a:pt x="45263" y="99777"/>
                    <a:pt x="58746" y="91527"/>
                  </a:cubicBezTo>
                  <a:cubicBezTo>
                    <a:pt x="72249" y="83278"/>
                    <a:pt x="72309" y="56671"/>
                    <a:pt x="58886" y="32063"/>
                  </a:cubicBezTo>
                  <a:cubicBezTo>
                    <a:pt x="45463" y="7474"/>
                    <a:pt x="23650" y="-5790"/>
                    <a:pt x="10167" y="2440"/>
                  </a:cubicBezTo>
                  <a:cubicBezTo>
                    <a:pt x="-3336" y="10710"/>
                    <a:pt x="-3395" y="37316"/>
                    <a:pt x="10027" y="61925"/>
                  </a:cubicBezTo>
                  <a:close/>
                </a:path>
              </a:pathLst>
            </a:custGeom>
            <a:solidFill>
              <a:srgbClr val="F7A491"/>
            </a:solidFill>
            <a:ln w="1995" cap="flat">
              <a:noFill/>
              <a:prstDash val="solid"/>
              <a:miter/>
            </a:ln>
          </p:spPr>
          <p:txBody>
            <a:bodyPr rtlCol="0" anchor="ctr"/>
            <a:lstStyle/>
            <a:p>
              <a:endParaRPr lang="id-ID"/>
            </a:p>
          </p:txBody>
        </p:sp>
        <p:sp>
          <p:nvSpPr>
            <p:cNvPr id="19" name="Freeform: Shape 18">
              <a:extLst>
                <a:ext uri="{FF2B5EF4-FFF2-40B4-BE49-F238E27FC236}">
                  <a16:creationId xmlns:a16="http://schemas.microsoft.com/office/drawing/2014/main" id="{ED6970E7-54C6-472E-87DD-1510CF9C0E82}"/>
                </a:ext>
              </a:extLst>
            </p:cNvPr>
            <p:cNvSpPr/>
            <p:nvPr/>
          </p:nvSpPr>
          <p:spPr>
            <a:xfrm flipH="1">
              <a:off x="1348903" y="4863886"/>
              <a:ext cx="238798" cy="263711"/>
            </a:xfrm>
            <a:custGeom>
              <a:avLst/>
              <a:gdLst>
                <a:gd name="connsiteX0" fmla="*/ 0 w 238798"/>
                <a:gd name="connsiteY0" fmla="*/ 2561 h 263711"/>
                <a:gd name="connsiteX1" fmla="*/ 162015 w 238798"/>
                <a:gd name="connsiteY1" fmla="*/ 170609 h 263711"/>
                <a:gd name="connsiteX2" fmla="*/ 238798 w 238798"/>
                <a:gd name="connsiteY2" fmla="*/ 263711 h 263711"/>
                <a:gd name="connsiteX3" fmla="*/ 144158 w 238798"/>
                <a:gd name="connsiteY3" fmla="*/ 25792 h 263711"/>
                <a:gd name="connsiteX4" fmla="*/ 0 w 238798"/>
                <a:gd name="connsiteY4" fmla="*/ 2561 h 263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98" h="263711">
                  <a:moveTo>
                    <a:pt x="0" y="2561"/>
                  </a:moveTo>
                  <a:cubicBezTo>
                    <a:pt x="0" y="2561"/>
                    <a:pt x="96059" y="164676"/>
                    <a:pt x="162015" y="170609"/>
                  </a:cubicBezTo>
                  <a:cubicBezTo>
                    <a:pt x="227972" y="176561"/>
                    <a:pt x="238798" y="263711"/>
                    <a:pt x="238798" y="263711"/>
                  </a:cubicBezTo>
                  <a:cubicBezTo>
                    <a:pt x="238798" y="263711"/>
                    <a:pt x="210234" y="62985"/>
                    <a:pt x="144158" y="25792"/>
                  </a:cubicBezTo>
                  <a:cubicBezTo>
                    <a:pt x="78061" y="-11381"/>
                    <a:pt x="0" y="2561"/>
                    <a:pt x="0" y="2561"/>
                  </a:cubicBezTo>
                  <a:close/>
                </a:path>
              </a:pathLst>
            </a:custGeom>
            <a:solidFill>
              <a:srgbClr val="184655"/>
            </a:solidFill>
            <a:ln w="1995" cap="flat">
              <a:noFill/>
              <a:prstDash val="solid"/>
              <a:miter/>
            </a:ln>
          </p:spPr>
          <p:txBody>
            <a:bodyPr rtlCol="0" anchor="ctr"/>
            <a:lstStyle/>
            <a:p>
              <a:endParaRPr lang="id-ID"/>
            </a:p>
          </p:txBody>
        </p:sp>
        <p:sp>
          <p:nvSpPr>
            <p:cNvPr id="20" name="Freeform: Shape 19">
              <a:extLst>
                <a:ext uri="{FF2B5EF4-FFF2-40B4-BE49-F238E27FC236}">
                  <a16:creationId xmlns:a16="http://schemas.microsoft.com/office/drawing/2014/main" id="{C4786C09-20F6-4172-B6B1-4CD4E832AFAA}"/>
                </a:ext>
              </a:extLst>
            </p:cNvPr>
            <p:cNvSpPr/>
            <p:nvPr/>
          </p:nvSpPr>
          <p:spPr>
            <a:xfrm rot="4915743" flipH="1">
              <a:off x="1354356" y="5047846"/>
              <a:ext cx="107544" cy="68833"/>
            </a:xfrm>
            <a:custGeom>
              <a:avLst/>
              <a:gdLst>
                <a:gd name="connsiteX0" fmla="*/ 107544 w 107544"/>
                <a:gd name="connsiteY0" fmla="*/ 34417 h 68833"/>
                <a:gd name="connsiteX1" fmla="*/ 53772 w 107544"/>
                <a:gd name="connsiteY1" fmla="*/ 68833 h 68833"/>
                <a:gd name="connsiteX2" fmla="*/ 0 w 107544"/>
                <a:gd name="connsiteY2" fmla="*/ 34417 h 68833"/>
                <a:gd name="connsiteX3" fmla="*/ 53772 w 107544"/>
                <a:gd name="connsiteY3" fmla="*/ 0 h 68833"/>
                <a:gd name="connsiteX4" fmla="*/ 107544 w 107544"/>
                <a:gd name="connsiteY4" fmla="*/ 34417 h 68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44" h="68833">
                  <a:moveTo>
                    <a:pt x="107544" y="34417"/>
                  </a:moveTo>
                  <a:cubicBezTo>
                    <a:pt x="107544" y="53424"/>
                    <a:pt x="83470" y="68833"/>
                    <a:pt x="53772" y="68833"/>
                  </a:cubicBezTo>
                  <a:cubicBezTo>
                    <a:pt x="24074" y="68833"/>
                    <a:pt x="0" y="53424"/>
                    <a:pt x="0" y="34417"/>
                  </a:cubicBezTo>
                  <a:cubicBezTo>
                    <a:pt x="0" y="15409"/>
                    <a:pt x="24074" y="0"/>
                    <a:pt x="53772" y="0"/>
                  </a:cubicBezTo>
                  <a:cubicBezTo>
                    <a:pt x="83470" y="0"/>
                    <a:pt x="107544" y="15409"/>
                    <a:pt x="107544" y="34417"/>
                  </a:cubicBezTo>
                  <a:close/>
                </a:path>
              </a:pathLst>
            </a:custGeom>
            <a:solidFill>
              <a:srgbClr val="F7A491"/>
            </a:solidFill>
            <a:ln w="1995" cap="flat">
              <a:noFill/>
              <a:prstDash val="solid"/>
              <a:miter/>
            </a:ln>
          </p:spPr>
          <p:txBody>
            <a:bodyPr rtlCol="0" anchor="ctr"/>
            <a:lstStyle/>
            <a:p>
              <a:endParaRPr lang="id-ID"/>
            </a:p>
          </p:txBody>
        </p:sp>
        <p:sp>
          <p:nvSpPr>
            <p:cNvPr id="21" name="Freeform: Shape 20">
              <a:extLst>
                <a:ext uri="{FF2B5EF4-FFF2-40B4-BE49-F238E27FC236}">
                  <a16:creationId xmlns:a16="http://schemas.microsoft.com/office/drawing/2014/main" id="{0B31EA24-D556-47B2-8FC1-F57E4E8B35F5}"/>
                </a:ext>
              </a:extLst>
            </p:cNvPr>
            <p:cNvSpPr/>
            <p:nvPr/>
          </p:nvSpPr>
          <p:spPr>
            <a:xfrm flipH="1">
              <a:off x="1518174" y="5188360"/>
              <a:ext cx="85886" cy="45055"/>
            </a:xfrm>
            <a:custGeom>
              <a:avLst/>
              <a:gdLst>
                <a:gd name="connsiteX0" fmla="*/ 0 w 85886"/>
                <a:gd name="connsiteY0" fmla="*/ 19495 h 45055"/>
                <a:gd name="connsiteX1" fmla="*/ 85612 w 85886"/>
                <a:gd name="connsiteY1" fmla="*/ 0 h 45055"/>
                <a:gd name="connsiteX2" fmla="*/ 53632 w 85886"/>
                <a:gd name="connsiteY2" fmla="*/ 42626 h 45055"/>
                <a:gd name="connsiteX3" fmla="*/ 0 w 85886"/>
                <a:gd name="connsiteY3" fmla="*/ 19495 h 45055"/>
              </a:gdLst>
              <a:ahLst/>
              <a:cxnLst>
                <a:cxn ang="0">
                  <a:pos x="connsiteX0" y="connsiteY0"/>
                </a:cxn>
                <a:cxn ang="0">
                  <a:pos x="connsiteX1" y="connsiteY1"/>
                </a:cxn>
                <a:cxn ang="0">
                  <a:pos x="connsiteX2" y="connsiteY2"/>
                </a:cxn>
                <a:cxn ang="0">
                  <a:pos x="connsiteX3" y="connsiteY3"/>
                </a:cxn>
              </a:cxnLst>
              <a:rect l="l" t="t" r="r" b="b"/>
              <a:pathLst>
                <a:path w="85886" h="45055">
                  <a:moveTo>
                    <a:pt x="0" y="19495"/>
                  </a:moveTo>
                  <a:lnTo>
                    <a:pt x="85612" y="0"/>
                  </a:lnTo>
                  <a:cubicBezTo>
                    <a:pt x="85612" y="0"/>
                    <a:pt x="91045" y="32958"/>
                    <a:pt x="53632" y="42626"/>
                  </a:cubicBezTo>
                  <a:cubicBezTo>
                    <a:pt x="8030" y="54411"/>
                    <a:pt x="0" y="19495"/>
                    <a:pt x="0" y="19495"/>
                  </a:cubicBezTo>
                  <a:close/>
                </a:path>
              </a:pathLst>
            </a:custGeom>
            <a:solidFill>
              <a:srgbClr val="FFFFFF"/>
            </a:solidFill>
            <a:ln w="1995" cap="flat">
              <a:noFill/>
              <a:prstDash val="solid"/>
              <a:miter/>
            </a:ln>
          </p:spPr>
          <p:txBody>
            <a:bodyPr rtlCol="0" anchor="ctr"/>
            <a:lstStyle/>
            <a:p>
              <a:endParaRPr lang="id-ID"/>
            </a:p>
          </p:txBody>
        </p:sp>
        <p:sp>
          <p:nvSpPr>
            <p:cNvPr id="22" name="Freeform: Shape 21">
              <a:extLst>
                <a:ext uri="{FF2B5EF4-FFF2-40B4-BE49-F238E27FC236}">
                  <a16:creationId xmlns:a16="http://schemas.microsoft.com/office/drawing/2014/main" id="{DB98FE24-95B2-4C6F-8820-3B6EC13691EC}"/>
                </a:ext>
              </a:extLst>
            </p:cNvPr>
            <p:cNvSpPr/>
            <p:nvPr/>
          </p:nvSpPr>
          <p:spPr>
            <a:xfrm flipH="1">
              <a:off x="1114523" y="4837593"/>
              <a:ext cx="850041" cy="469896"/>
            </a:xfrm>
            <a:custGeom>
              <a:avLst/>
              <a:gdLst>
                <a:gd name="connsiteX0" fmla="*/ 491419 w 850041"/>
                <a:gd name="connsiteY0" fmla="*/ 66027 h 469896"/>
                <a:gd name="connsiteX1" fmla="*/ 0 w 850041"/>
                <a:gd name="connsiteY1" fmla="*/ 61912 h 469896"/>
                <a:gd name="connsiteX2" fmla="*/ 472163 w 850041"/>
                <a:gd name="connsiteY2" fmla="*/ 85263 h 469896"/>
                <a:gd name="connsiteX3" fmla="*/ 823978 w 850041"/>
                <a:gd name="connsiteY3" fmla="*/ 447225 h 469896"/>
                <a:gd name="connsiteX4" fmla="*/ 810954 w 850041"/>
                <a:gd name="connsiteY4" fmla="*/ 469896 h 469896"/>
                <a:gd name="connsiteX5" fmla="*/ 843214 w 850041"/>
                <a:gd name="connsiteY5" fmla="*/ 427989 h 469896"/>
                <a:gd name="connsiteX6" fmla="*/ 491419 w 850041"/>
                <a:gd name="connsiteY6" fmla="*/ 66027 h 4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041" h="469896">
                  <a:moveTo>
                    <a:pt x="491419" y="66027"/>
                  </a:moveTo>
                  <a:cubicBezTo>
                    <a:pt x="273274" y="-21462"/>
                    <a:pt x="64179" y="-21163"/>
                    <a:pt x="0" y="61912"/>
                  </a:cubicBezTo>
                  <a:cubicBezTo>
                    <a:pt x="80258" y="-1348"/>
                    <a:pt x="272436" y="5164"/>
                    <a:pt x="472163" y="85263"/>
                  </a:cubicBezTo>
                  <a:cubicBezTo>
                    <a:pt x="708604" y="180083"/>
                    <a:pt x="866125" y="342158"/>
                    <a:pt x="823978" y="447225"/>
                  </a:cubicBezTo>
                  <a:cubicBezTo>
                    <a:pt x="820722" y="455355"/>
                    <a:pt x="816348" y="462925"/>
                    <a:pt x="810954" y="469896"/>
                  </a:cubicBezTo>
                  <a:cubicBezTo>
                    <a:pt x="825696" y="458271"/>
                    <a:pt x="836682" y="444289"/>
                    <a:pt x="843214" y="427989"/>
                  </a:cubicBezTo>
                  <a:cubicBezTo>
                    <a:pt x="885380" y="322922"/>
                    <a:pt x="727860" y="160867"/>
                    <a:pt x="491419" y="66027"/>
                  </a:cubicBezTo>
                  <a:close/>
                </a:path>
              </a:pathLst>
            </a:custGeom>
            <a:solidFill>
              <a:srgbClr val="EAB054"/>
            </a:solidFill>
            <a:ln w="1995" cap="flat">
              <a:noFill/>
              <a:prstDash val="solid"/>
              <a:miter/>
            </a:ln>
          </p:spPr>
          <p:txBody>
            <a:bodyPr rtlCol="0" anchor="ctr"/>
            <a:lstStyle/>
            <a:p>
              <a:endParaRPr lang="id-ID"/>
            </a:p>
          </p:txBody>
        </p:sp>
        <p:sp>
          <p:nvSpPr>
            <p:cNvPr id="23" name="Freeform: Shape 22">
              <a:extLst>
                <a:ext uri="{FF2B5EF4-FFF2-40B4-BE49-F238E27FC236}">
                  <a16:creationId xmlns:a16="http://schemas.microsoft.com/office/drawing/2014/main" id="{D9929882-B7D3-4D60-AB23-92C43CB20C58}"/>
                </a:ext>
              </a:extLst>
            </p:cNvPr>
            <p:cNvSpPr/>
            <p:nvPr/>
          </p:nvSpPr>
          <p:spPr>
            <a:xfrm flipH="1">
              <a:off x="1241459" y="4720252"/>
              <a:ext cx="510494" cy="314582"/>
            </a:xfrm>
            <a:custGeom>
              <a:avLst/>
              <a:gdLst>
                <a:gd name="connsiteX0" fmla="*/ 278808 w 510494"/>
                <a:gd name="connsiteY0" fmla="*/ 183368 h 314582"/>
                <a:gd name="connsiteX1" fmla="*/ 508497 w 510494"/>
                <a:gd name="connsiteY1" fmla="*/ 314582 h 314582"/>
                <a:gd name="connsiteX2" fmla="*/ 510495 w 510494"/>
                <a:gd name="connsiteY2" fmla="*/ 281384 h 314582"/>
                <a:gd name="connsiteX3" fmla="*/ 229110 w 510494"/>
                <a:gd name="connsiteY3" fmla="*/ 0 h 314582"/>
                <a:gd name="connsiteX4" fmla="*/ 0 w 510494"/>
                <a:gd name="connsiteY4" fmla="*/ 118031 h 314582"/>
                <a:gd name="connsiteX5" fmla="*/ 278808 w 510494"/>
                <a:gd name="connsiteY5" fmla="*/ 183368 h 31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494" h="314582">
                  <a:moveTo>
                    <a:pt x="278808" y="183368"/>
                  </a:moveTo>
                  <a:cubicBezTo>
                    <a:pt x="369153" y="219602"/>
                    <a:pt x="447934" y="265644"/>
                    <a:pt x="508497" y="314582"/>
                  </a:cubicBezTo>
                  <a:cubicBezTo>
                    <a:pt x="509776" y="303676"/>
                    <a:pt x="510495" y="292630"/>
                    <a:pt x="510495" y="281384"/>
                  </a:cubicBezTo>
                  <a:cubicBezTo>
                    <a:pt x="510495" y="125981"/>
                    <a:pt x="384514" y="0"/>
                    <a:pt x="229110" y="0"/>
                  </a:cubicBezTo>
                  <a:cubicBezTo>
                    <a:pt x="134630" y="0"/>
                    <a:pt x="51036" y="46581"/>
                    <a:pt x="0" y="118031"/>
                  </a:cubicBezTo>
                  <a:cubicBezTo>
                    <a:pt x="82615" y="122026"/>
                    <a:pt x="179773" y="143658"/>
                    <a:pt x="278808" y="183368"/>
                  </a:cubicBezTo>
                  <a:close/>
                </a:path>
              </a:pathLst>
            </a:custGeom>
            <a:solidFill>
              <a:srgbClr val="EAB054"/>
            </a:solidFill>
            <a:ln w="1995" cap="flat">
              <a:noFill/>
              <a:prstDash val="solid"/>
              <a:miter/>
            </a:ln>
          </p:spPr>
          <p:txBody>
            <a:bodyPr rtlCol="0" anchor="ctr"/>
            <a:lstStyle/>
            <a:p>
              <a:endParaRPr lang="id-ID"/>
            </a:p>
          </p:txBody>
        </p:sp>
        <p:sp>
          <p:nvSpPr>
            <p:cNvPr id="24" name="Freeform: Shape 23">
              <a:extLst>
                <a:ext uri="{FF2B5EF4-FFF2-40B4-BE49-F238E27FC236}">
                  <a16:creationId xmlns:a16="http://schemas.microsoft.com/office/drawing/2014/main" id="{ED18AD8D-3148-4AFF-AD9C-5C5E759580FA}"/>
                </a:ext>
              </a:extLst>
            </p:cNvPr>
            <p:cNvSpPr/>
            <p:nvPr/>
          </p:nvSpPr>
          <p:spPr>
            <a:xfrm flipH="1">
              <a:off x="1241459" y="4787187"/>
              <a:ext cx="510474" cy="247646"/>
            </a:xfrm>
            <a:custGeom>
              <a:avLst/>
              <a:gdLst>
                <a:gd name="connsiteX0" fmla="*/ 47001 w 510474"/>
                <a:gd name="connsiteY0" fmla="*/ 0 h 247646"/>
                <a:gd name="connsiteX1" fmla="*/ 0 w 510474"/>
                <a:gd name="connsiteY1" fmla="*/ 51095 h 247646"/>
                <a:gd name="connsiteX2" fmla="*/ 278788 w 510474"/>
                <a:gd name="connsiteY2" fmla="*/ 116433 h 247646"/>
                <a:gd name="connsiteX3" fmla="*/ 508477 w 510474"/>
                <a:gd name="connsiteY3" fmla="*/ 247647 h 247646"/>
                <a:gd name="connsiteX4" fmla="*/ 510475 w 510474"/>
                <a:gd name="connsiteY4" fmla="*/ 214449 h 247646"/>
                <a:gd name="connsiteX5" fmla="*/ 509616 w 510474"/>
                <a:gd name="connsiteY5" fmla="*/ 192437 h 247646"/>
                <a:gd name="connsiteX6" fmla="*/ 47001 w 510474"/>
                <a:gd name="connsiteY6" fmla="*/ 0 h 24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474" h="247646">
                  <a:moveTo>
                    <a:pt x="47001" y="0"/>
                  </a:moveTo>
                  <a:cubicBezTo>
                    <a:pt x="29323" y="15021"/>
                    <a:pt x="13523" y="32179"/>
                    <a:pt x="0" y="51095"/>
                  </a:cubicBezTo>
                  <a:cubicBezTo>
                    <a:pt x="82596" y="55090"/>
                    <a:pt x="179753" y="76723"/>
                    <a:pt x="278788" y="116433"/>
                  </a:cubicBezTo>
                  <a:cubicBezTo>
                    <a:pt x="369133" y="152667"/>
                    <a:pt x="447914" y="198709"/>
                    <a:pt x="508477" y="247647"/>
                  </a:cubicBezTo>
                  <a:cubicBezTo>
                    <a:pt x="509756" y="236741"/>
                    <a:pt x="510475" y="225695"/>
                    <a:pt x="510475" y="214449"/>
                  </a:cubicBezTo>
                  <a:cubicBezTo>
                    <a:pt x="510475" y="207038"/>
                    <a:pt x="510175" y="199708"/>
                    <a:pt x="509616" y="192437"/>
                  </a:cubicBezTo>
                  <a:cubicBezTo>
                    <a:pt x="367655" y="57527"/>
                    <a:pt x="160797" y="13982"/>
                    <a:pt x="47001" y="0"/>
                  </a:cubicBezTo>
                  <a:close/>
                </a:path>
              </a:pathLst>
            </a:custGeom>
            <a:solidFill>
              <a:srgbClr val="355389"/>
            </a:solidFill>
            <a:ln w="1995" cap="flat">
              <a:noFill/>
              <a:prstDash val="solid"/>
              <a:miter/>
            </a:ln>
          </p:spPr>
          <p:txBody>
            <a:bodyPr rtlCol="0" anchor="ctr"/>
            <a:lstStyle/>
            <a:p>
              <a:endParaRPr lang="id-ID"/>
            </a:p>
          </p:txBody>
        </p:sp>
        <p:sp>
          <p:nvSpPr>
            <p:cNvPr id="25" name="Freeform: Shape 24">
              <a:extLst>
                <a:ext uri="{FF2B5EF4-FFF2-40B4-BE49-F238E27FC236}">
                  <a16:creationId xmlns:a16="http://schemas.microsoft.com/office/drawing/2014/main" id="{13E0600D-48EE-419F-BE3C-FFF237D5C854}"/>
                </a:ext>
              </a:extLst>
            </p:cNvPr>
            <p:cNvSpPr/>
            <p:nvPr/>
          </p:nvSpPr>
          <p:spPr>
            <a:xfrm flipH="1">
              <a:off x="1651071" y="5761495"/>
              <a:ext cx="796992" cy="745896"/>
            </a:xfrm>
            <a:custGeom>
              <a:avLst/>
              <a:gdLst>
                <a:gd name="connsiteX0" fmla="*/ 17608 w 796992"/>
                <a:gd name="connsiteY0" fmla="*/ 0 h 745896"/>
                <a:gd name="connsiteX1" fmla="*/ 542704 w 796992"/>
                <a:gd name="connsiteY1" fmla="*/ 0 h 745896"/>
                <a:gd name="connsiteX2" fmla="*/ 574384 w 796992"/>
                <a:gd name="connsiteY2" fmla="*/ 24050 h 745896"/>
                <a:gd name="connsiteX3" fmla="*/ 795804 w 796992"/>
                <a:gd name="connsiteY3" fmla="*/ 721847 h 745896"/>
                <a:gd name="connsiteX4" fmla="*/ 779385 w 796992"/>
                <a:gd name="connsiteY4" fmla="*/ 745897 h 745896"/>
                <a:gd name="connsiteX5" fmla="*/ 254289 w 796992"/>
                <a:gd name="connsiteY5" fmla="*/ 745897 h 745896"/>
                <a:gd name="connsiteX6" fmla="*/ 222609 w 796992"/>
                <a:gd name="connsiteY6" fmla="*/ 721847 h 745896"/>
                <a:gd name="connsiteX7" fmla="*/ 1188 w 796992"/>
                <a:gd name="connsiteY7" fmla="*/ 24050 h 745896"/>
                <a:gd name="connsiteX8" fmla="*/ 17608 w 796992"/>
                <a:gd name="connsiteY8" fmla="*/ 0 h 7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992" h="745896">
                  <a:moveTo>
                    <a:pt x="17608" y="0"/>
                  </a:moveTo>
                  <a:lnTo>
                    <a:pt x="542704" y="0"/>
                  </a:lnTo>
                  <a:cubicBezTo>
                    <a:pt x="555987" y="0"/>
                    <a:pt x="570169" y="10766"/>
                    <a:pt x="574384" y="24050"/>
                  </a:cubicBezTo>
                  <a:lnTo>
                    <a:pt x="795804" y="721847"/>
                  </a:lnTo>
                  <a:cubicBezTo>
                    <a:pt x="800018" y="735130"/>
                    <a:pt x="792668" y="745897"/>
                    <a:pt x="779385" y="745897"/>
                  </a:cubicBezTo>
                  <a:lnTo>
                    <a:pt x="254289" y="745897"/>
                  </a:lnTo>
                  <a:cubicBezTo>
                    <a:pt x="241005" y="745897"/>
                    <a:pt x="226823" y="735130"/>
                    <a:pt x="222609" y="721847"/>
                  </a:cubicBezTo>
                  <a:lnTo>
                    <a:pt x="1188" y="24050"/>
                  </a:lnTo>
                  <a:cubicBezTo>
                    <a:pt x="-3026" y="10786"/>
                    <a:pt x="4325" y="0"/>
                    <a:pt x="17608" y="0"/>
                  </a:cubicBezTo>
                  <a:close/>
                </a:path>
              </a:pathLst>
            </a:custGeom>
            <a:solidFill>
              <a:srgbClr val="184655"/>
            </a:solidFill>
            <a:ln w="1995" cap="flat">
              <a:noFill/>
              <a:prstDash val="solid"/>
              <a:miter/>
            </a:ln>
          </p:spPr>
          <p:txBody>
            <a:bodyPr rtlCol="0" anchor="ctr"/>
            <a:lstStyle/>
            <a:p>
              <a:endParaRPr lang="id-ID"/>
            </a:p>
          </p:txBody>
        </p:sp>
        <p:sp>
          <p:nvSpPr>
            <p:cNvPr id="26" name="Freeform: Shape 25">
              <a:extLst>
                <a:ext uri="{FF2B5EF4-FFF2-40B4-BE49-F238E27FC236}">
                  <a16:creationId xmlns:a16="http://schemas.microsoft.com/office/drawing/2014/main" id="{3D406B4C-3FBA-4A76-A19E-EFB8098BDDD2}"/>
                </a:ext>
              </a:extLst>
            </p:cNvPr>
            <p:cNvSpPr/>
            <p:nvPr/>
          </p:nvSpPr>
          <p:spPr>
            <a:xfrm flipH="1">
              <a:off x="2088151" y="5954994"/>
              <a:ext cx="64572" cy="76995"/>
            </a:xfrm>
            <a:custGeom>
              <a:avLst/>
              <a:gdLst>
                <a:gd name="connsiteX0" fmla="*/ 63017 w 64572"/>
                <a:gd name="connsiteY0" fmla="*/ 30458 h 76995"/>
                <a:gd name="connsiteX1" fmla="*/ 42144 w 64572"/>
                <a:gd name="connsiteY1" fmla="*/ 76140 h 76995"/>
                <a:gd name="connsiteX2" fmla="*/ 1555 w 64572"/>
                <a:gd name="connsiteY2" fmla="*/ 46558 h 76995"/>
                <a:gd name="connsiteX3" fmla="*/ 22429 w 64572"/>
                <a:gd name="connsiteY3" fmla="*/ 855 h 76995"/>
                <a:gd name="connsiteX4" fmla="*/ 63017 w 64572"/>
                <a:gd name="connsiteY4" fmla="*/ 30458 h 7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72" h="76995">
                  <a:moveTo>
                    <a:pt x="63017" y="30458"/>
                  </a:moveTo>
                  <a:cubicBezTo>
                    <a:pt x="68470" y="51252"/>
                    <a:pt x="59122" y="71706"/>
                    <a:pt x="42144" y="76140"/>
                  </a:cubicBezTo>
                  <a:cubicBezTo>
                    <a:pt x="25165" y="80575"/>
                    <a:pt x="7008" y="67331"/>
                    <a:pt x="1555" y="46558"/>
                  </a:cubicBezTo>
                  <a:cubicBezTo>
                    <a:pt x="-3898" y="25764"/>
                    <a:pt x="5450" y="5310"/>
                    <a:pt x="22429" y="855"/>
                  </a:cubicBezTo>
                  <a:cubicBezTo>
                    <a:pt x="39407" y="-3579"/>
                    <a:pt x="57564" y="9664"/>
                    <a:pt x="63017" y="30458"/>
                  </a:cubicBezTo>
                  <a:close/>
                </a:path>
              </a:pathLst>
            </a:custGeom>
            <a:solidFill>
              <a:srgbClr val="FFFFFF"/>
            </a:solidFill>
            <a:ln w="1995" cap="flat">
              <a:noFill/>
              <a:prstDash val="solid"/>
              <a:miter/>
            </a:ln>
          </p:spPr>
          <p:txBody>
            <a:bodyPr rtlCol="0" anchor="ctr"/>
            <a:lstStyle/>
            <a:p>
              <a:endParaRPr lang="id-ID"/>
            </a:p>
          </p:txBody>
        </p:sp>
        <p:sp>
          <p:nvSpPr>
            <p:cNvPr id="27" name="Freeform: Shape 26">
              <a:extLst>
                <a:ext uri="{FF2B5EF4-FFF2-40B4-BE49-F238E27FC236}">
                  <a16:creationId xmlns:a16="http://schemas.microsoft.com/office/drawing/2014/main" id="{D5038301-4B14-4DFA-A278-8E994303476B}"/>
                </a:ext>
              </a:extLst>
            </p:cNvPr>
            <p:cNvSpPr/>
            <p:nvPr/>
          </p:nvSpPr>
          <p:spPr>
            <a:xfrm flipH="1">
              <a:off x="2220990" y="6244295"/>
              <a:ext cx="87886" cy="141818"/>
            </a:xfrm>
            <a:custGeom>
              <a:avLst/>
              <a:gdLst>
                <a:gd name="connsiteX0" fmla="*/ 21241 w 87886"/>
                <a:gd name="connsiteY0" fmla="*/ 111449 h 141818"/>
                <a:gd name="connsiteX1" fmla="*/ 6040 w 87886"/>
                <a:gd name="connsiteY1" fmla="*/ 53702 h 141818"/>
                <a:gd name="connsiteX2" fmla="*/ 447 w 87886"/>
                <a:gd name="connsiteY2" fmla="*/ 33108 h 141818"/>
                <a:gd name="connsiteX3" fmla="*/ 12112 w 87886"/>
                <a:gd name="connsiteY3" fmla="*/ 11235 h 141818"/>
                <a:gd name="connsiteX4" fmla="*/ 46209 w 87886"/>
                <a:gd name="connsiteY4" fmla="*/ 10 h 141818"/>
                <a:gd name="connsiteX5" fmla="*/ 66204 w 87886"/>
                <a:gd name="connsiteY5" fmla="*/ 26776 h 141818"/>
                <a:gd name="connsiteX6" fmla="*/ 71337 w 87886"/>
                <a:gd name="connsiteY6" fmla="*/ 29352 h 141818"/>
                <a:gd name="connsiteX7" fmla="*/ 86718 w 87886"/>
                <a:gd name="connsiteY7" fmla="*/ 42017 h 141818"/>
                <a:gd name="connsiteX8" fmla="*/ 81484 w 87886"/>
                <a:gd name="connsiteY8" fmla="*/ 61931 h 141818"/>
                <a:gd name="connsiteX9" fmla="*/ 78728 w 87886"/>
                <a:gd name="connsiteY9" fmla="*/ 65866 h 141818"/>
                <a:gd name="connsiteX10" fmla="*/ 86938 w 87886"/>
                <a:gd name="connsiteY10" fmla="*/ 80328 h 141818"/>
                <a:gd name="connsiteX11" fmla="*/ 74733 w 87886"/>
                <a:gd name="connsiteY11" fmla="*/ 100802 h 141818"/>
                <a:gd name="connsiteX12" fmla="*/ 72256 w 87886"/>
                <a:gd name="connsiteY12" fmla="*/ 133021 h 141818"/>
                <a:gd name="connsiteX13" fmla="*/ 61670 w 87886"/>
                <a:gd name="connsiteY13" fmla="*/ 138954 h 141818"/>
                <a:gd name="connsiteX14" fmla="*/ 30888 w 87886"/>
                <a:gd name="connsiteY14" fmla="*/ 129885 h 141818"/>
                <a:gd name="connsiteX15" fmla="*/ 21241 w 87886"/>
                <a:gd name="connsiteY15" fmla="*/ 111449 h 14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86" h="141818">
                  <a:moveTo>
                    <a:pt x="21241" y="111449"/>
                  </a:moveTo>
                  <a:cubicBezTo>
                    <a:pt x="14689" y="98465"/>
                    <a:pt x="9575" y="65047"/>
                    <a:pt x="6040" y="53702"/>
                  </a:cubicBezTo>
                  <a:cubicBezTo>
                    <a:pt x="4282" y="48009"/>
                    <a:pt x="2045" y="40299"/>
                    <a:pt x="447" y="33108"/>
                  </a:cubicBezTo>
                  <a:cubicBezTo>
                    <a:pt x="-1571" y="23959"/>
                    <a:pt x="3403" y="14711"/>
                    <a:pt x="12112" y="11235"/>
                  </a:cubicBezTo>
                  <a:cubicBezTo>
                    <a:pt x="24117" y="6441"/>
                    <a:pt x="40496" y="-290"/>
                    <a:pt x="46209" y="10"/>
                  </a:cubicBezTo>
                  <a:cubicBezTo>
                    <a:pt x="55058" y="489"/>
                    <a:pt x="67262" y="19185"/>
                    <a:pt x="66204" y="26776"/>
                  </a:cubicBezTo>
                  <a:cubicBezTo>
                    <a:pt x="66204" y="26776"/>
                    <a:pt x="66863" y="28753"/>
                    <a:pt x="71337" y="29352"/>
                  </a:cubicBezTo>
                  <a:cubicBezTo>
                    <a:pt x="75792" y="29952"/>
                    <a:pt x="84561" y="36543"/>
                    <a:pt x="86718" y="42017"/>
                  </a:cubicBezTo>
                  <a:cubicBezTo>
                    <a:pt x="88875" y="47490"/>
                    <a:pt x="88536" y="58296"/>
                    <a:pt x="81484" y="61931"/>
                  </a:cubicBezTo>
                  <a:cubicBezTo>
                    <a:pt x="81484" y="61931"/>
                    <a:pt x="78468" y="64468"/>
                    <a:pt x="78728" y="65866"/>
                  </a:cubicBezTo>
                  <a:cubicBezTo>
                    <a:pt x="78988" y="67264"/>
                    <a:pt x="85140" y="73157"/>
                    <a:pt x="86938" y="80328"/>
                  </a:cubicBezTo>
                  <a:cubicBezTo>
                    <a:pt x="88735" y="87479"/>
                    <a:pt x="85579" y="94650"/>
                    <a:pt x="74733" y="100802"/>
                  </a:cubicBezTo>
                  <a:cubicBezTo>
                    <a:pt x="74733" y="100802"/>
                    <a:pt x="95347" y="120098"/>
                    <a:pt x="72256" y="133021"/>
                  </a:cubicBezTo>
                  <a:lnTo>
                    <a:pt x="61670" y="138954"/>
                  </a:lnTo>
                  <a:cubicBezTo>
                    <a:pt x="50683" y="145106"/>
                    <a:pt x="36781" y="141011"/>
                    <a:pt x="30888" y="129885"/>
                  </a:cubicBezTo>
                  <a:cubicBezTo>
                    <a:pt x="27293" y="123174"/>
                    <a:pt x="23678" y="116283"/>
                    <a:pt x="21241" y="111449"/>
                  </a:cubicBezTo>
                  <a:close/>
                </a:path>
              </a:pathLst>
            </a:custGeom>
            <a:solidFill>
              <a:srgbClr val="F7A491"/>
            </a:solidFill>
            <a:ln w="1995" cap="flat">
              <a:noFill/>
              <a:prstDash val="solid"/>
              <a:miter/>
            </a:ln>
          </p:spPr>
          <p:txBody>
            <a:bodyPr rtlCol="0" anchor="ctr"/>
            <a:lstStyle/>
            <a:p>
              <a:endParaRPr lang="id-ID"/>
            </a:p>
          </p:txBody>
        </p:sp>
        <p:sp>
          <p:nvSpPr>
            <p:cNvPr id="28" name="Freeform: Shape 27">
              <a:extLst>
                <a:ext uri="{FF2B5EF4-FFF2-40B4-BE49-F238E27FC236}">
                  <a16:creationId xmlns:a16="http://schemas.microsoft.com/office/drawing/2014/main" id="{3D0FC6DD-5578-4B38-BE81-85418DD569BD}"/>
                </a:ext>
              </a:extLst>
            </p:cNvPr>
            <p:cNvSpPr/>
            <p:nvPr/>
          </p:nvSpPr>
          <p:spPr>
            <a:xfrm flipH="1">
              <a:off x="943942" y="5911885"/>
              <a:ext cx="982610" cy="443502"/>
            </a:xfrm>
            <a:custGeom>
              <a:avLst/>
              <a:gdLst>
                <a:gd name="connsiteX0" fmla="*/ 5913 w 982610"/>
                <a:gd name="connsiteY0" fmla="*/ 354112 h 443502"/>
                <a:gd name="connsiteX1" fmla="*/ 8749 w 982610"/>
                <a:gd name="connsiteY1" fmla="*/ 348859 h 443502"/>
                <a:gd name="connsiteX2" fmla="*/ 9888 w 982610"/>
                <a:gd name="connsiteY2" fmla="*/ 314043 h 443502"/>
                <a:gd name="connsiteX3" fmla="*/ 59925 w 982610"/>
                <a:gd name="connsiteY3" fmla="*/ 299301 h 443502"/>
                <a:gd name="connsiteX4" fmla="*/ 74906 w 982610"/>
                <a:gd name="connsiteY4" fmla="*/ 290313 h 443502"/>
                <a:gd name="connsiteX5" fmla="*/ 128318 w 982610"/>
                <a:gd name="connsiteY5" fmla="*/ 267182 h 443502"/>
                <a:gd name="connsiteX6" fmla="*/ 180512 w 982610"/>
                <a:gd name="connsiteY6" fmla="*/ 278388 h 443502"/>
                <a:gd name="connsiteX7" fmla="*/ 230449 w 982610"/>
                <a:gd name="connsiteY7" fmla="*/ 298762 h 443502"/>
                <a:gd name="connsiteX8" fmla="*/ 371850 w 982610"/>
                <a:gd name="connsiteY8" fmla="*/ 279906 h 443502"/>
                <a:gd name="connsiteX9" fmla="*/ 425322 w 982610"/>
                <a:gd name="connsiteY9" fmla="*/ 270118 h 443502"/>
                <a:gd name="connsiteX10" fmla="*/ 785667 w 982610"/>
                <a:gd name="connsiteY10" fmla="*/ 190259 h 443502"/>
                <a:gd name="connsiteX11" fmla="*/ 735750 w 982610"/>
                <a:gd name="connsiteY11" fmla="*/ 40649 h 443502"/>
                <a:gd name="connsiteX12" fmla="*/ 908591 w 982610"/>
                <a:gd name="connsiteY12" fmla="*/ 0 h 443502"/>
                <a:gd name="connsiteX13" fmla="*/ 982258 w 982610"/>
                <a:gd name="connsiteY13" fmla="*/ 259192 h 443502"/>
                <a:gd name="connsiteX14" fmla="*/ 472702 w 982610"/>
                <a:gd name="connsiteY14" fmla="*/ 376804 h 443502"/>
                <a:gd name="connsiteX15" fmla="*/ 472682 w 982610"/>
                <a:gd name="connsiteY15" fmla="*/ 376804 h 443502"/>
                <a:gd name="connsiteX16" fmla="*/ 397138 w 982610"/>
                <a:gd name="connsiteY16" fmla="*/ 381198 h 443502"/>
                <a:gd name="connsiteX17" fmla="*/ 289314 w 982610"/>
                <a:gd name="connsiteY17" fmla="*/ 397218 h 443502"/>
                <a:gd name="connsiteX18" fmla="*/ 289314 w 982610"/>
                <a:gd name="connsiteY18" fmla="*/ 397218 h 443502"/>
                <a:gd name="connsiteX19" fmla="*/ 251322 w 982610"/>
                <a:gd name="connsiteY19" fmla="*/ 408144 h 443502"/>
                <a:gd name="connsiteX20" fmla="*/ 217745 w 982610"/>
                <a:gd name="connsiteY20" fmla="*/ 419470 h 443502"/>
                <a:gd name="connsiteX21" fmla="*/ 202384 w 982610"/>
                <a:gd name="connsiteY21" fmla="*/ 429018 h 443502"/>
                <a:gd name="connsiteX22" fmla="*/ 133851 w 982610"/>
                <a:gd name="connsiteY22" fmla="*/ 441182 h 443502"/>
                <a:gd name="connsiteX23" fmla="*/ 104328 w 982610"/>
                <a:gd name="connsiteY23" fmla="*/ 439604 h 443502"/>
                <a:gd name="connsiteX24" fmla="*/ 66956 w 982610"/>
                <a:gd name="connsiteY24" fmla="*/ 443320 h 443502"/>
                <a:gd name="connsiteX25" fmla="*/ 45623 w 982610"/>
                <a:gd name="connsiteY25" fmla="*/ 417252 h 443502"/>
                <a:gd name="connsiteX26" fmla="*/ 22971 w 982610"/>
                <a:gd name="connsiteY26" fmla="*/ 407005 h 443502"/>
                <a:gd name="connsiteX27" fmla="*/ 21373 w 982610"/>
                <a:gd name="connsiteY27" fmla="*/ 389747 h 443502"/>
                <a:gd name="connsiteX28" fmla="*/ 16679 w 982610"/>
                <a:gd name="connsiteY28" fmla="*/ 388009 h 443502"/>
                <a:gd name="connsiteX29" fmla="*/ 320 w 982610"/>
                <a:gd name="connsiteY29" fmla="*/ 374107 h 443502"/>
                <a:gd name="connsiteX30" fmla="*/ 5913 w 982610"/>
                <a:gd name="connsiteY30" fmla="*/ 354112 h 4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2610" h="443502">
                  <a:moveTo>
                    <a:pt x="5913" y="354112"/>
                  </a:moveTo>
                  <a:cubicBezTo>
                    <a:pt x="9368" y="350936"/>
                    <a:pt x="8749" y="348859"/>
                    <a:pt x="8749" y="348859"/>
                  </a:cubicBezTo>
                  <a:cubicBezTo>
                    <a:pt x="3316" y="342986"/>
                    <a:pt x="2597" y="319716"/>
                    <a:pt x="9888" y="314043"/>
                  </a:cubicBezTo>
                  <a:cubicBezTo>
                    <a:pt x="17159" y="308370"/>
                    <a:pt x="56469" y="301878"/>
                    <a:pt x="59925" y="299301"/>
                  </a:cubicBezTo>
                  <a:cubicBezTo>
                    <a:pt x="63360" y="296745"/>
                    <a:pt x="69233" y="291312"/>
                    <a:pt x="74906" y="290313"/>
                  </a:cubicBezTo>
                  <a:cubicBezTo>
                    <a:pt x="80578" y="289314"/>
                    <a:pt x="120288" y="268600"/>
                    <a:pt x="128318" y="267182"/>
                  </a:cubicBezTo>
                  <a:cubicBezTo>
                    <a:pt x="136348" y="265764"/>
                    <a:pt x="164093" y="276430"/>
                    <a:pt x="180512" y="278388"/>
                  </a:cubicBezTo>
                  <a:cubicBezTo>
                    <a:pt x="196951" y="280345"/>
                    <a:pt x="222978" y="295227"/>
                    <a:pt x="230449" y="298762"/>
                  </a:cubicBezTo>
                  <a:cubicBezTo>
                    <a:pt x="236022" y="301419"/>
                    <a:pt x="343965" y="284041"/>
                    <a:pt x="371850" y="279906"/>
                  </a:cubicBezTo>
                  <a:cubicBezTo>
                    <a:pt x="402112" y="275412"/>
                    <a:pt x="425322" y="270118"/>
                    <a:pt x="425322" y="270118"/>
                  </a:cubicBezTo>
                  <a:cubicBezTo>
                    <a:pt x="425322" y="270118"/>
                    <a:pt x="601040" y="224296"/>
                    <a:pt x="785667" y="190259"/>
                  </a:cubicBezTo>
                  <a:lnTo>
                    <a:pt x="735750" y="40649"/>
                  </a:lnTo>
                  <a:lnTo>
                    <a:pt x="908591" y="0"/>
                  </a:lnTo>
                  <a:cubicBezTo>
                    <a:pt x="929964" y="85632"/>
                    <a:pt x="976386" y="218304"/>
                    <a:pt x="982258" y="259192"/>
                  </a:cubicBezTo>
                  <a:cubicBezTo>
                    <a:pt x="993843" y="339631"/>
                    <a:pt x="717613" y="361463"/>
                    <a:pt x="472702" y="376804"/>
                  </a:cubicBezTo>
                  <a:cubicBezTo>
                    <a:pt x="472702" y="376804"/>
                    <a:pt x="472702" y="376804"/>
                    <a:pt x="472682" y="376804"/>
                  </a:cubicBezTo>
                  <a:cubicBezTo>
                    <a:pt x="445757" y="378481"/>
                    <a:pt x="420349" y="379939"/>
                    <a:pt x="397138" y="381198"/>
                  </a:cubicBezTo>
                  <a:cubicBezTo>
                    <a:pt x="365678" y="384094"/>
                    <a:pt x="313424" y="393183"/>
                    <a:pt x="289314" y="397218"/>
                  </a:cubicBezTo>
                  <a:lnTo>
                    <a:pt x="289314" y="397218"/>
                  </a:lnTo>
                  <a:cubicBezTo>
                    <a:pt x="274313" y="401053"/>
                    <a:pt x="253779" y="406506"/>
                    <a:pt x="251322" y="408144"/>
                  </a:cubicBezTo>
                  <a:cubicBezTo>
                    <a:pt x="247408" y="410801"/>
                    <a:pt x="220102" y="419050"/>
                    <a:pt x="217745" y="419470"/>
                  </a:cubicBezTo>
                  <a:cubicBezTo>
                    <a:pt x="215388" y="419889"/>
                    <a:pt x="206299" y="426381"/>
                    <a:pt x="202384" y="429018"/>
                  </a:cubicBezTo>
                  <a:cubicBezTo>
                    <a:pt x="198469" y="431654"/>
                    <a:pt x="142840" y="439584"/>
                    <a:pt x="133851" y="441182"/>
                  </a:cubicBezTo>
                  <a:cubicBezTo>
                    <a:pt x="124862" y="442780"/>
                    <a:pt x="104328" y="439604"/>
                    <a:pt x="104328" y="439604"/>
                  </a:cubicBezTo>
                  <a:lnTo>
                    <a:pt x="66956" y="443320"/>
                  </a:lnTo>
                  <a:cubicBezTo>
                    <a:pt x="39510" y="446056"/>
                    <a:pt x="45623" y="417252"/>
                    <a:pt x="45623" y="417252"/>
                  </a:cubicBezTo>
                  <a:cubicBezTo>
                    <a:pt x="32679" y="418451"/>
                    <a:pt x="25708" y="414196"/>
                    <a:pt x="22971" y="407005"/>
                  </a:cubicBezTo>
                  <a:cubicBezTo>
                    <a:pt x="20235" y="399814"/>
                    <a:pt x="21973" y="391106"/>
                    <a:pt x="21373" y="389747"/>
                  </a:cubicBezTo>
                  <a:cubicBezTo>
                    <a:pt x="20774" y="388389"/>
                    <a:pt x="16679" y="388009"/>
                    <a:pt x="16679" y="388009"/>
                  </a:cubicBezTo>
                  <a:cubicBezTo>
                    <a:pt x="8470" y="389108"/>
                    <a:pt x="1738" y="380059"/>
                    <a:pt x="320" y="374107"/>
                  </a:cubicBezTo>
                  <a:cubicBezTo>
                    <a:pt x="-1098" y="368155"/>
                    <a:pt x="2457" y="357288"/>
                    <a:pt x="5913" y="354112"/>
                  </a:cubicBezTo>
                  <a:close/>
                </a:path>
              </a:pathLst>
            </a:custGeom>
            <a:solidFill>
              <a:srgbClr val="F7A491"/>
            </a:solidFill>
            <a:ln w="1995" cap="flat">
              <a:noFill/>
              <a:prstDash val="solid"/>
              <a:miter/>
            </a:ln>
          </p:spPr>
          <p:txBody>
            <a:bodyPr rtlCol="0" anchor="ctr"/>
            <a:lstStyle/>
            <a:p>
              <a:endParaRPr lang="id-ID"/>
            </a:p>
          </p:txBody>
        </p:sp>
      </p:grpSp>
      <p:sp>
        <p:nvSpPr>
          <p:cNvPr id="2849" name="TextBox 2848">
            <a:extLst>
              <a:ext uri="{FF2B5EF4-FFF2-40B4-BE49-F238E27FC236}">
                <a16:creationId xmlns:a16="http://schemas.microsoft.com/office/drawing/2014/main" id="{E10AA108-AE69-4B75-9E95-DDA7EE9502AE}"/>
              </a:ext>
            </a:extLst>
          </p:cNvPr>
          <p:cNvSpPr txBox="1"/>
          <p:nvPr/>
        </p:nvSpPr>
        <p:spPr>
          <a:xfrm>
            <a:off x="54659" y="294150"/>
            <a:ext cx="4716910" cy="830997"/>
          </a:xfrm>
          <a:prstGeom prst="rect">
            <a:avLst/>
          </a:prstGeom>
          <a:noFill/>
        </p:spPr>
        <p:txBody>
          <a:bodyPr wrap="square" rtlCol="0">
            <a:spAutoFit/>
          </a:bodyPr>
          <a:lstStyle/>
          <a:p>
            <a:pPr algn="ctr"/>
            <a:r>
              <a:rPr lang="en-US" sz="4800">
                <a:solidFill>
                  <a:schemeClr val="bg1"/>
                </a:solidFill>
                <a:latin typeface="Raleway Bold" pitchFamily="2" charset="0"/>
                <a:cs typeface="Poppins Black" panose="00000A00000000000000" pitchFamily="2" charset="0"/>
              </a:rPr>
              <a:t>Demo </a:t>
            </a:r>
            <a:r>
              <a:rPr lang="en-US" sz="4800" err="1">
                <a:solidFill>
                  <a:schemeClr val="bg1"/>
                </a:solidFill>
                <a:latin typeface="Raleway Bold" pitchFamily="2" charset="0"/>
                <a:cs typeface="Poppins Black" panose="00000A00000000000000" pitchFamily="2" charset="0"/>
              </a:rPr>
              <a:t>Aplikasi</a:t>
            </a:r>
            <a:endParaRPr lang="en-US" sz="4800">
              <a:solidFill>
                <a:schemeClr val="bg1"/>
              </a:solidFill>
              <a:latin typeface="Raleway Bold" pitchFamily="2" charset="0"/>
              <a:cs typeface="Poppins Black" panose="00000A00000000000000" pitchFamily="2" charset="0"/>
            </a:endParaRPr>
          </a:p>
        </p:txBody>
      </p:sp>
      <p:pic>
        <p:nvPicPr>
          <p:cNvPr id="453" name="Graphic 452">
            <a:extLst>
              <a:ext uri="{FF2B5EF4-FFF2-40B4-BE49-F238E27FC236}">
                <a16:creationId xmlns:a16="http://schemas.microsoft.com/office/drawing/2014/main" id="{052FBA12-B2AE-4BF8-809D-04A6F08F5C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9461" y="6854216"/>
            <a:ext cx="2662693" cy="2219446"/>
          </a:xfrm>
          <a:prstGeom prst="rect">
            <a:avLst/>
          </a:prstGeom>
        </p:spPr>
      </p:pic>
      <p:grpSp>
        <p:nvGrpSpPr>
          <p:cNvPr id="454" name="Graphic 108">
            <a:extLst>
              <a:ext uri="{FF2B5EF4-FFF2-40B4-BE49-F238E27FC236}">
                <a16:creationId xmlns:a16="http://schemas.microsoft.com/office/drawing/2014/main" id="{28A90D6C-5769-484E-9823-E103C16959A7}"/>
              </a:ext>
            </a:extLst>
          </p:cNvPr>
          <p:cNvGrpSpPr/>
          <p:nvPr/>
        </p:nvGrpSpPr>
        <p:grpSpPr>
          <a:xfrm>
            <a:off x="2695982" y="7781895"/>
            <a:ext cx="1399876" cy="527697"/>
            <a:chOff x="6288716" y="3225020"/>
            <a:chExt cx="4725352" cy="1781270"/>
          </a:xfrm>
          <a:solidFill>
            <a:srgbClr val="FFFBE3"/>
          </a:solidFill>
        </p:grpSpPr>
        <p:sp>
          <p:nvSpPr>
            <p:cNvPr id="455" name="Freeform: Shape 454">
              <a:extLst>
                <a:ext uri="{FF2B5EF4-FFF2-40B4-BE49-F238E27FC236}">
                  <a16:creationId xmlns:a16="http://schemas.microsoft.com/office/drawing/2014/main" id="{3349E74B-8AF3-4AC9-A89C-C17FD0D535A3}"/>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56" name="Freeform: Shape 455">
              <a:extLst>
                <a:ext uri="{FF2B5EF4-FFF2-40B4-BE49-F238E27FC236}">
                  <a16:creationId xmlns:a16="http://schemas.microsoft.com/office/drawing/2014/main" id="{85290B2B-149E-4EAB-8385-76F9330B2BB8}"/>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57" name="Freeform: Shape 456">
              <a:extLst>
                <a:ext uri="{FF2B5EF4-FFF2-40B4-BE49-F238E27FC236}">
                  <a16:creationId xmlns:a16="http://schemas.microsoft.com/office/drawing/2014/main" id="{0E00F8F0-1AB5-444F-8930-E5D9B2F9ED77}"/>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58" name="Freeform: Shape 457">
              <a:extLst>
                <a:ext uri="{FF2B5EF4-FFF2-40B4-BE49-F238E27FC236}">
                  <a16:creationId xmlns:a16="http://schemas.microsoft.com/office/drawing/2014/main" id="{0BE6C5B0-4FB8-4689-A5F4-A5D47FEB91AA}"/>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459" name="Freeform: Shape 458">
              <a:extLst>
                <a:ext uri="{FF2B5EF4-FFF2-40B4-BE49-F238E27FC236}">
                  <a16:creationId xmlns:a16="http://schemas.microsoft.com/office/drawing/2014/main" id="{6F033D11-CA43-4E0B-BA54-C34C18521CA4}"/>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60" name="Freeform: Shape 459">
              <a:extLst>
                <a:ext uri="{FF2B5EF4-FFF2-40B4-BE49-F238E27FC236}">
                  <a16:creationId xmlns:a16="http://schemas.microsoft.com/office/drawing/2014/main" id="{0A28420D-402D-470A-9DD8-A63BD1853A90}"/>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61" name="Freeform: Shape 460">
              <a:extLst>
                <a:ext uri="{FF2B5EF4-FFF2-40B4-BE49-F238E27FC236}">
                  <a16:creationId xmlns:a16="http://schemas.microsoft.com/office/drawing/2014/main" id="{90FDFD3E-74E0-48C9-B858-35F3FEE1B1C0}"/>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62" name="Freeform: Shape 461">
              <a:extLst>
                <a:ext uri="{FF2B5EF4-FFF2-40B4-BE49-F238E27FC236}">
                  <a16:creationId xmlns:a16="http://schemas.microsoft.com/office/drawing/2014/main" id="{C335D6F0-F989-45E2-9BAB-B0515A234D91}"/>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63" name="Freeform: Shape 462">
              <a:extLst>
                <a:ext uri="{FF2B5EF4-FFF2-40B4-BE49-F238E27FC236}">
                  <a16:creationId xmlns:a16="http://schemas.microsoft.com/office/drawing/2014/main" id="{350E59DE-ADAC-4A85-BDDC-0CA2D0860A69}"/>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64" name="Freeform: Shape 463">
              <a:extLst>
                <a:ext uri="{FF2B5EF4-FFF2-40B4-BE49-F238E27FC236}">
                  <a16:creationId xmlns:a16="http://schemas.microsoft.com/office/drawing/2014/main" id="{B21B8C86-E21B-4818-8C40-EDBCC70975A2}"/>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465" name="Freeform: Shape 464">
              <a:extLst>
                <a:ext uri="{FF2B5EF4-FFF2-40B4-BE49-F238E27FC236}">
                  <a16:creationId xmlns:a16="http://schemas.microsoft.com/office/drawing/2014/main" id="{C43B07D7-53DA-48D2-87D8-7BBFB06355A3}"/>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466" name="Freeform: Shape 465">
              <a:extLst>
                <a:ext uri="{FF2B5EF4-FFF2-40B4-BE49-F238E27FC236}">
                  <a16:creationId xmlns:a16="http://schemas.microsoft.com/office/drawing/2014/main" id="{BE118024-6641-4E46-A196-C5E27DC53E84}"/>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467" name="Freeform: Shape 466">
              <a:extLst>
                <a:ext uri="{FF2B5EF4-FFF2-40B4-BE49-F238E27FC236}">
                  <a16:creationId xmlns:a16="http://schemas.microsoft.com/office/drawing/2014/main" id="{EC5DA5AA-7E34-4655-80DA-11E39E291B28}"/>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sp>
        <p:nvSpPr>
          <p:cNvPr id="468" name="Freeform: Shape 467">
            <a:extLst>
              <a:ext uri="{FF2B5EF4-FFF2-40B4-BE49-F238E27FC236}">
                <a16:creationId xmlns:a16="http://schemas.microsoft.com/office/drawing/2014/main" id="{4E5C7F90-C677-4240-8D3F-EE37908D9379}"/>
              </a:ext>
            </a:extLst>
          </p:cNvPr>
          <p:cNvSpPr/>
          <p:nvPr/>
        </p:nvSpPr>
        <p:spPr>
          <a:xfrm>
            <a:off x="-896491" y="8450946"/>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469" name="Group 468">
            <a:extLst>
              <a:ext uri="{FF2B5EF4-FFF2-40B4-BE49-F238E27FC236}">
                <a16:creationId xmlns:a16="http://schemas.microsoft.com/office/drawing/2014/main" id="{A28770A1-F5F0-43BD-BC80-D34F53C09E48}"/>
              </a:ext>
            </a:extLst>
          </p:cNvPr>
          <p:cNvGrpSpPr/>
          <p:nvPr/>
        </p:nvGrpSpPr>
        <p:grpSpPr>
          <a:xfrm flipH="1">
            <a:off x="10407993" y="7735261"/>
            <a:ext cx="1453016" cy="2054273"/>
            <a:chOff x="5347605" y="7206439"/>
            <a:chExt cx="1453016" cy="2054273"/>
          </a:xfrm>
        </p:grpSpPr>
        <p:pic>
          <p:nvPicPr>
            <p:cNvPr id="470" name="Graphic 469">
              <a:extLst>
                <a:ext uri="{FF2B5EF4-FFF2-40B4-BE49-F238E27FC236}">
                  <a16:creationId xmlns:a16="http://schemas.microsoft.com/office/drawing/2014/main" id="{8556341E-D846-4E43-88F5-5FC3D03D31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89698" y="7206439"/>
              <a:ext cx="710923" cy="2054273"/>
            </a:xfrm>
            <a:prstGeom prst="rect">
              <a:avLst/>
            </a:prstGeom>
          </p:spPr>
        </p:pic>
        <p:pic>
          <p:nvPicPr>
            <p:cNvPr id="471" name="Graphic 470">
              <a:extLst>
                <a:ext uri="{FF2B5EF4-FFF2-40B4-BE49-F238E27FC236}">
                  <a16:creationId xmlns:a16="http://schemas.microsoft.com/office/drawing/2014/main" id="{96421759-9015-446C-B43C-EFB3F775ED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89946" y="7939896"/>
              <a:ext cx="557456" cy="291768"/>
            </a:xfrm>
            <a:prstGeom prst="rect">
              <a:avLst/>
            </a:prstGeom>
          </p:spPr>
        </p:pic>
        <p:pic>
          <p:nvPicPr>
            <p:cNvPr id="472" name="Graphic 471">
              <a:extLst>
                <a:ext uri="{FF2B5EF4-FFF2-40B4-BE49-F238E27FC236}">
                  <a16:creationId xmlns:a16="http://schemas.microsoft.com/office/drawing/2014/main" id="{CC5AC87C-5DA3-43EE-9579-CB878E1148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47605" y="7723145"/>
              <a:ext cx="644019" cy="428528"/>
            </a:xfrm>
            <a:prstGeom prst="rect">
              <a:avLst/>
            </a:prstGeom>
          </p:spPr>
        </p:pic>
      </p:grpSp>
      <p:grpSp>
        <p:nvGrpSpPr>
          <p:cNvPr id="473" name="Graphic 63">
            <a:extLst>
              <a:ext uri="{FF2B5EF4-FFF2-40B4-BE49-F238E27FC236}">
                <a16:creationId xmlns:a16="http://schemas.microsoft.com/office/drawing/2014/main" id="{7E148381-F066-4B27-89B6-8F4129BF3575}"/>
              </a:ext>
            </a:extLst>
          </p:cNvPr>
          <p:cNvGrpSpPr/>
          <p:nvPr/>
        </p:nvGrpSpPr>
        <p:grpSpPr>
          <a:xfrm flipH="1">
            <a:off x="4161843" y="7503425"/>
            <a:ext cx="583331" cy="715282"/>
            <a:chOff x="753338" y="1365699"/>
            <a:chExt cx="2312472" cy="2835558"/>
          </a:xfrm>
          <a:solidFill>
            <a:schemeClr val="accent1"/>
          </a:solidFill>
        </p:grpSpPr>
        <p:sp>
          <p:nvSpPr>
            <p:cNvPr id="474" name="Freeform: Shape 473">
              <a:extLst>
                <a:ext uri="{FF2B5EF4-FFF2-40B4-BE49-F238E27FC236}">
                  <a16:creationId xmlns:a16="http://schemas.microsoft.com/office/drawing/2014/main" id="{38AAD17F-6866-413E-B8F1-20422F8422EF}"/>
                </a:ext>
              </a:extLst>
            </p:cNvPr>
            <p:cNvSpPr/>
            <p:nvPr/>
          </p:nvSpPr>
          <p:spPr>
            <a:xfrm>
              <a:off x="1631536" y="3610517"/>
              <a:ext cx="600075" cy="590740"/>
            </a:xfrm>
            <a:custGeom>
              <a:avLst/>
              <a:gdLst>
                <a:gd name="connsiteX0" fmla="*/ 108680 w 600075"/>
                <a:gd name="connsiteY0" fmla="*/ 5239 h 590740"/>
                <a:gd name="connsiteX1" fmla="*/ 93631 w 600075"/>
                <a:gd name="connsiteY1" fmla="*/ 428911 h 590740"/>
                <a:gd name="connsiteX2" fmla="*/ 0 w 600075"/>
                <a:gd name="connsiteY2" fmla="*/ 590740 h 590740"/>
                <a:gd name="connsiteX3" fmla="*/ 132398 w 600075"/>
                <a:gd name="connsiteY3" fmla="*/ 502158 h 590740"/>
                <a:gd name="connsiteX4" fmla="*/ 517112 w 600075"/>
                <a:gd name="connsiteY4" fmla="*/ 522827 h 590740"/>
                <a:gd name="connsiteX5" fmla="*/ 340424 w 600075"/>
                <a:gd name="connsiteY5" fmla="*/ 481679 h 590740"/>
                <a:gd name="connsiteX6" fmla="*/ 225076 w 600075"/>
                <a:gd name="connsiteY6" fmla="*/ 453866 h 590740"/>
                <a:gd name="connsiteX7" fmla="*/ 401288 w 600075"/>
                <a:gd name="connsiteY7" fmla="*/ 433006 h 590740"/>
                <a:gd name="connsiteX8" fmla="*/ 600075 w 600075"/>
                <a:gd name="connsiteY8" fmla="*/ 394525 h 590740"/>
                <a:gd name="connsiteX9" fmla="*/ 388906 w 600075"/>
                <a:gd name="connsiteY9" fmla="*/ 397383 h 590740"/>
                <a:gd name="connsiteX10" fmla="*/ 172974 w 600075"/>
                <a:gd name="connsiteY10" fmla="*/ 416147 h 590740"/>
                <a:gd name="connsiteX11" fmla="*/ 194120 w 600075"/>
                <a:gd name="connsiteY11" fmla="*/ 0 h 590740"/>
                <a:gd name="connsiteX12" fmla="*/ 108680 w 600075"/>
                <a:gd name="connsiteY12" fmla="*/ 5239 h 5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075" h="590740">
                  <a:moveTo>
                    <a:pt x="108680" y="5239"/>
                  </a:moveTo>
                  <a:cubicBezTo>
                    <a:pt x="108680" y="5239"/>
                    <a:pt x="77248" y="413671"/>
                    <a:pt x="93631" y="428911"/>
                  </a:cubicBezTo>
                  <a:cubicBezTo>
                    <a:pt x="109919" y="444151"/>
                    <a:pt x="11335" y="552450"/>
                    <a:pt x="0" y="590740"/>
                  </a:cubicBezTo>
                  <a:cubicBezTo>
                    <a:pt x="0" y="590740"/>
                    <a:pt x="90678" y="514064"/>
                    <a:pt x="132398" y="502158"/>
                  </a:cubicBezTo>
                  <a:cubicBezTo>
                    <a:pt x="174117" y="490156"/>
                    <a:pt x="349187" y="539115"/>
                    <a:pt x="517112" y="522827"/>
                  </a:cubicBezTo>
                  <a:cubicBezTo>
                    <a:pt x="517112" y="522827"/>
                    <a:pt x="399955" y="510445"/>
                    <a:pt x="340424" y="481679"/>
                  </a:cubicBezTo>
                  <a:cubicBezTo>
                    <a:pt x="280892" y="453009"/>
                    <a:pt x="218313" y="458057"/>
                    <a:pt x="225076" y="453866"/>
                  </a:cubicBezTo>
                  <a:cubicBezTo>
                    <a:pt x="231839" y="449675"/>
                    <a:pt x="313563" y="424529"/>
                    <a:pt x="401288" y="433006"/>
                  </a:cubicBezTo>
                  <a:cubicBezTo>
                    <a:pt x="489013" y="441579"/>
                    <a:pt x="600075" y="394525"/>
                    <a:pt x="600075" y="394525"/>
                  </a:cubicBezTo>
                  <a:cubicBezTo>
                    <a:pt x="600075" y="394525"/>
                    <a:pt x="452914" y="408622"/>
                    <a:pt x="388906" y="397383"/>
                  </a:cubicBezTo>
                  <a:cubicBezTo>
                    <a:pt x="324898" y="386144"/>
                    <a:pt x="172974" y="416147"/>
                    <a:pt x="172974" y="416147"/>
                  </a:cubicBezTo>
                  <a:lnTo>
                    <a:pt x="194120" y="0"/>
                  </a:lnTo>
                  <a:lnTo>
                    <a:pt x="108680" y="5239"/>
                  </a:lnTo>
                  <a:close/>
                </a:path>
              </a:pathLst>
            </a:custGeom>
            <a:solidFill>
              <a:srgbClr val="B75742"/>
            </a:solidFill>
            <a:ln w="9525" cap="flat">
              <a:noFill/>
              <a:prstDash val="solid"/>
              <a:miter/>
            </a:ln>
          </p:spPr>
          <p:txBody>
            <a:bodyPr rtlCol="0" anchor="ctr"/>
            <a:lstStyle/>
            <a:p>
              <a:endParaRPr lang="id-ID"/>
            </a:p>
          </p:txBody>
        </p:sp>
        <p:sp>
          <p:nvSpPr>
            <p:cNvPr id="475" name="Freeform: Shape 474">
              <a:extLst>
                <a:ext uri="{FF2B5EF4-FFF2-40B4-BE49-F238E27FC236}">
                  <a16:creationId xmlns:a16="http://schemas.microsoft.com/office/drawing/2014/main" id="{4FBAB80E-ECAB-4F9D-B4EA-B269C558D98A}"/>
                </a:ext>
              </a:extLst>
            </p:cNvPr>
            <p:cNvSpPr/>
            <p:nvPr/>
          </p:nvSpPr>
          <p:spPr>
            <a:xfrm>
              <a:off x="2185130" y="3426113"/>
              <a:ext cx="641984" cy="621125"/>
            </a:xfrm>
            <a:custGeom>
              <a:avLst/>
              <a:gdLst>
                <a:gd name="connsiteX0" fmla="*/ 0 w 641984"/>
                <a:gd name="connsiteY0" fmla="*/ 0 h 621125"/>
                <a:gd name="connsiteX1" fmla="*/ 152781 w 641984"/>
                <a:gd name="connsiteY1" fmla="*/ 392430 h 621125"/>
                <a:gd name="connsiteX2" fmla="*/ 10858 w 641984"/>
                <a:gd name="connsiteY2" fmla="*/ 514255 h 621125"/>
                <a:gd name="connsiteX3" fmla="*/ 165068 w 641984"/>
                <a:gd name="connsiteY3" fmla="*/ 474440 h 621125"/>
                <a:gd name="connsiteX4" fmla="*/ 521303 w 641984"/>
                <a:gd name="connsiteY4" fmla="*/ 621125 h 621125"/>
                <a:gd name="connsiteX5" fmla="*/ 368141 w 641984"/>
                <a:gd name="connsiteY5" fmla="*/ 523875 h 621125"/>
                <a:gd name="connsiteX6" fmla="*/ 268510 w 641984"/>
                <a:gd name="connsiteY6" fmla="*/ 459486 h 621125"/>
                <a:gd name="connsiteX7" fmla="*/ 441674 w 641984"/>
                <a:gd name="connsiteY7" fmla="*/ 498062 h 621125"/>
                <a:gd name="connsiteX8" fmla="*/ 641985 w 641984"/>
                <a:gd name="connsiteY8" fmla="*/ 527494 h 621125"/>
                <a:gd name="connsiteX9" fmla="*/ 441769 w 641984"/>
                <a:gd name="connsiteY9" fmla="*/ 460343 h 621125"/>
                <a:gd name="connsiteX10" fmla="*/ 231838 w 641984"/>
                <a:gd name="connsiteY10" fmla="*/ 406717 h 621125"/>
                <a:gd name="connsiteX11" fmla="*/ 107347 w 641984"/>
                <a:gd name="connsiteY11" fmla="*/ 5715 h 621125"/>
                <a:gd name="connsiteX12" fmla="*/ 0 w 641984"/>
                <a:gd name="connsiteY12" fmla="*/ 0 h 62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4" h="621125">
                  <a:moveTo>
                    <a:pt x="0" y="0"/>
                  </a:moveTo>
                  <a:cubicBezTo>
                    <a:pt x="0" y="0"/>
                    <a:pt x="142399" y="372713"/>
                    <a:pt x="152781" y="392430"/>
                  </a:cubicBezTo>
                  <a:cubicBezTo>
                    <a:pt x="163163" y="412242"/>
                    <a:pt x="34290" y="481775"/>
                    <a:pt x="10858" y="514255"/>
                  </a:cubicBezTo>
                  <a:cubicBezTo>
                    <a:pt x="10858" y="514255"/>
                    <a:pt x="121729" y="471868"/>
                    <a:pt x="165068" y="474440"/>
                  </a:cubicBezTo>
                  <a:cubicBezTo>
                    <a:pt x="208407" y="476917"/>
                    <a:pt x="357378" y="581025"/>
                    <a:pt x="521303" y="621125"/>
                  </a:cubicBezTo>
                  <a:cubicBezTo>
                    <a:pt x="521303" y="621125"/>
                    <a:pt x="414909" y="570738"/>
                    <a:pt x="368141" y="523875"/>
                  </a:cubicBezTo>
                  <a:cubicBezTo>
                    <a:pt x="321469" y="477107"/>
                    <a:pt x="260699" y="461200"/>
                    <a:pt x="268510" y="459486"/>
                  </a:cubicBezTo>
                  <a:cubicBezTo>
                    <a:pt x="276320" y="457772"/>
                    <a:pt x="361759" y="461010"/>
                    <a:pt x="441674" y="498062"/>
                  </a:cubicBezTo>
                  <a:cubicBezTo>
                    <a:pt x="521589" y="535115"/>
                    <a:pt x="641985" y="527494"/>
                    <a:pt x="641985" y="527494"/>
                  </a:cubicBezTo>
                  <a:cubicBezTo>
                    <a:pt x="641985" y="527494"/>
                    <a:pt x="498443" y="492157"/>
                    <a:pt x="441769" y="460343"/>
                  </a:cubicBezTo>
                  <a:cubicBezTo>
                    <a:pt x="385096" y="428530"/>
                    <a:pt x="231838" y="406717"/>
                    <a:pt x="231838" y="406717"/>
                  </a:cubicBezTo>
                  <a:lnTo>
                    <a:pt x="107347" y="5715"/>
                  </a:lnTo>
                  <a:lnTo>
                    <a:pt x="0" y="0"/>
                  </a:lnTo>
                  <a:close/>
                </a:path>
              </a:pathLst>
            </a:custGeom>
            <a:solidFill>
              <a:srgbClr val="B75742"/>
            </a:solidFill>
            <a:ln w="9525" cap="flat">
              <a:noFill/>
              <a:prstDash val="solid"/>
              <a:miter/>
            </a:ln>
          </p:spPr>
          <p:txBody>
            <a:bodyPr rtlCol="0" anchor="ctr"/>
            <a:lstStyle/>
            <a:p>
              <a:endParaRPr lang="id-ID"/>
            </a:p>
          </p:txBody>
        </p:sp>
        <p:sp>
          <p:nvSpPr>
            <p:cNvPr id="476" name="Freeform: Shape 475">
              <a:extLst>
                <a:ext uri="{FF2B5EF4-FFF2-40B4-BE49-F238E27FC236}">
                  <a16:creationId xmlns:a16="http://schemas.microsoft.com/office/drawing/2014/main" id="{641192B3-0ECC-4F2D-B71A-1E45A7202F71}"/>
                </a:ext>
              </a:extLst>
            </p:cNvPr>
            <p:cNvSpPr/>
            <p:nvPr/>
          </p:nvSpPr>
          <p:spPr>
            <a:xfrm>
              <a:off x="1971484" y="3120402"/>
              <a:ext cx="686749" cy="398032"/>
            </a:xfrm>
            <a:custGeom>
              <a:avLst/>
              <a:gdLst>
                <a:gd name="connsiteX0" fmla="*/ 0 w 686749"/>
                <a:gd name="connsiteY0" fmla="*/ 120830 h 398032"/>
                <a:gd name="connsiteX1" fmla="*/ 175165 w 686749"/>
                <a:gd name="connsiteY1" fmla="*/ 357336 h 398032"/>
                <a:gd name="connsiteX2" fmla="*/ 381191 w 686749"/>
                <a:gd name="connsiteY2" fmla="*/ 366004 h 398032"/>
                <a:gd name="connsiteX3" fmla="*/ 678751 w 686749"/>
                <a:gd name="connsiteY3" fmla="*/ 32343 h 398032"/>
                <a:gd name="connsiteX4" fmla="*/ 0 w 686749"/>
                <a:gd name="connsiteY4" fmla="*/ 120830 h 39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49" h="398032">
                  <a:moveTo>
                    <a:pt x="0" y="120830"/>
                  </a:moveTo>
                  <a:cubicBezTo>
                    <a:pt x="0" y="120830"/>
                    <a:pt x="55912" y="332571"/>
                    <a:pt x="175165" y="357336"/>
                  </a:cubicBezTo>
                  <a:cubicBezTo>
                    <a:pt x="294418" y="382006"/>
                    <a:pt x="313658" y="430298"/>
                    <a:pt x="381191" y="366004"/>
                  </a:cubicBezTo>
                  <a:cubicBezTo>
                    <a:pt x="448723" y="301805"/>
                    <a:pt x="588836" y="105019"/>
                    <a:pt x="678751" y="32343"/>
                  </a:cubicBezTo>
                  <a:cubicBezTo>
                    <a:pt x="768763" y="-40237"/>
                    <a:pt x="70771" y="18056"/>
                    <a:pt x="0" y="120830"/>
                  </a:cubicBezTo>
                  <a:close/>
                </a:path>
              </a:pathLst>
            </a:custGeom>
            <a:solidFill>
              <a:srgbClr val="EB753B"/>
            </a:solidFill>
            <a:ln w="9525" cap="flat">
              <a:noFill/>
              <a:prstDash val="solid"/>
              <a:miter/>
            </a:ln>
          </p:spPr>
          <p:txBody>
            <a:bodyPr rtlCol="0" anchor="ctr"/>
            <a:lstStyle/>
            <a:p>
              <a:endParaRPr lang="id-ID"/>
            </a:p>
          </p:txBody>
        </p:sp>
        <p:sp>
          <p:nvSpPr>
            <p:cNvPr id="477" name="Freeform: Shape 476">
              <a:extLst>
                <a:ext uri="{FF2B5EF4-FFF2-40B4-BE49-F238E27FC236}">
                  <a16:creationId xmlns:a16="http://schemas.microsoft.com/office/drawing/2014/main" id="{07004370-1D38-4C32-9DFC-6CFC2D2E3D97}"/>
                </a:ext>
              </a:extLst>
            </p:cNvPr>
            <p:cNvSpPr/>
            <p:nvPr/>
          </p:nvSpPr>
          <p:spPr>
            <a:xfrm>
              <a:off x="753338" y="1572006"/>
              <a:ext cx="2203142" cy="2107205"/>
            </a:xfrm>
            <a:custGeom>
              <a:avLst/>
              <a:gdLst>
                <a:gd name="connsiteX0" fmla="*/ 1894230 w 2203142"/>
                <a:gd name="connsiteY0" fmla="*/ 19115 h 2107205"/>
                <a:gd name="connsiteX1" fmla="*/ 1662106 w 2203142"/>
                <a:gd name="connsiteY1" fmla="*/ 289625 h 2107205"/>
                <a:gd name="connsiteX2" fmla="*/ 1382928 w 2203142"/>
                <a:gd name="connsiteY2" fmla="*/ 719203 h 2107205"/>
                <a:gd name="connsiteX3" fmla="*/ 847623 w 2203142"/>
                <a:gd name="connsiteY3" fmla="*/ 760351 h 2107205"/>
                <a:gd name="connsiteX4" fmla="*/ 414236 w 2203142"/>
                <a:gd name="connsiteY4" fmla="*/ 662719 h 2107205"/>
                <a:gd name="connsiteX5" fmla="*/ 15043 w 2203142"/>
                <a:gd name="connsiteY5" fmla="*/ 570994 h 2107205"/>
                <a:gd name="connsiteX6" fmla="*/ 58286 w 2203142"/>
                <a:gd name="connsiteY6" fmla="*/ 813500 h 2107205"/>
                <a:gd name="connsiteX7" fmla="*/ 71431 w 2203142"/>
                <a:gd name="connsiteY7" fmla="*/ 937801 h 2107205"/>
                <a:gd name="connsiteX8" fmla="*/ 187541 w 2203142"/>
                <a:gd name="connsiteY8" fmla="*/ 1064865 h 2107205"/>
                <a:gd name="connsiteX9" fmla="*/ 160966 w 2203142"/>
                <a:gd name="connsiteY9" fmla="*/ 1135921 h 2107205"/>
                <a:gd name="connsiteX10" fmla="*/ 302984 w 2203142"/>
                <a:gd name="connsiteY10" fmla="*/ 1273367 h 2107205"/>
                <a:gd name="connsiteX11" fmla="*/ 340322 w 2203142"/>
                <a:gd name="connsiteY11" fmla="*/ 1381286 h 2107205"/>
                <a:gd name="connsiteX12" fmla="*/ 421284 w 2203142"/>
                <a:gd name="connsiteY12" fmla="*/ 1463296 h 2107205"/>
                <a:gd name="connsiteX13" fmla="*/ 480815 w 2203142"/>
                <a:gd name="connsiteY13" fmla="*/ 1594360 h 2107205"/>
                <a:gd name="connsiteX14" fmla="*/ 570255 w 2203142"/>
                <a:gd name="connsiteY14" fmla="*/ 1825627 h 2107205"/>
                <a:gd name="connsiteX15" fmla="*/ 960971 w 2203142"/>
                <a:gd name="connsiteY15" fmla="*/ 2072515 h 2107205"/>
                <a:gd name="connsiteX16" fmla="*/ 1169378 w 2203142"/>
                <a:gd name="connsiteY16" fmla="*/ 2074610 h 2107205"/>
                <a:gd name="connsiteX17" fmla="*/ 1555617 w 2203142"/>
                <a:gd name="connsiteY17" fmla="*/ 1704374 h 2107205"/>
                <a:gd name="connsiteX18" fmla="*/ 2077110 w 2203142"/>
                <a:gd name="connsiteY18" fmla="*/ 1349186 h 2107205"/>
                <a:gd name="connsiteX19" fmla="*/ 2132832 w 2203142"/>
                <a:gd name="connsiteY19" fmla="*/ 443930 h 2107205"/>
                <a:gd name="connsiteX20" fmla="*/ 1894230 w 2203142"/>
                <a:gd name="connsiteY20" fmla="*/ 19115 h 210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3142" h="2107205">
                  <a:moveTo>
                    <a:pt x="1894230" y="19115"/>
                  </a:moveTo>
                  <a:cubicBezTo>
                    <a:pt x="1894230" y="19115"/>
                    <a:pt x="1761357" y="51786"/>
                    <a:pt x="1662106" y="289625"/>
                  </a:cubicBezTo>
                  <a:cubicBezTo>
                    <a:pt x="1562760" y="527369"/>
                    <a:pt x="1517612" y="680150"/>
                    <a:pt x="1382928" y="719203"/>
                  </a:cubicBezTo>
                  <a:cubicBezTo>
                    <a:pt x="1248245" y="758255"/>
                    <a:pt x="1009167" y="719488"/>
                    <a:pt x="847623" y="760351"/>
                  </a:cubicBezTo>
                  <a:cubicBezTo>
                    <a:pt x="686079" y="801213"/>
                    <a:pt x="526155" y="766351"/>
                    <a:pt x="414236" y="662719"/>
                  </a:cubicBezTo>
                  <a:cubicBezTo>
                    <a:pt x="302317" y="558992"/>
                    <a:pt x="65811" y="483554"/>
                    <a:pt x="15043" y="570994"/>
                  </a:cubicBezTo>
                  <a:cubicBezTo>
                    <a:pt x="-35725" y="658433"/>
                    <a:pt x="58286" y="813500"/>
                    <a:pt x="58286" y="813500"/>
                  </a:cubicBezTo>
                  <a:cubicBezTo>
                    <a:pt x="58286" y="813500"/>
                    <a:pt x="-13151" y="835313"/>
                    <a:pt x="71431" y="937801"/>
                  </a:cubicBezTo>
                  <a:cubicBezTo>
                    <a:pt x="156013" y="1040290"/>
                    <a:pt x="187541" y="1064865"/>
                    <a:pt x="187541" y="1064865"/>
                  </a:cubicBezTo>
                  <a:cubicBezTo>
                    <a:pt x="187541" y="1064865"/>
                    <a:pt x="96577" y="1044862"/>
                    <a:pt x="160966" y="1135921"/>
                  </a:cubicBezTo>
                  <a:cubicBezTo>
                    <a:pt x="225450" y="1226981"/>
                    <a:pt x="302984" y="1273367"/>
                    <a:pt x="302984" y="1273367"/>
                  </a:cubicBezTo>
                  <a:cubicBezTo>
                    <a:pt x="302984" y="1273367"/>
                    <a:pt x="238690" y="1284797"/>
                    <a:pt x="340322" y="1381286"/>
                  </a:cubicBezTo>
                  <a:cubicBezTo>
                    <a:pt x="340322" y="1381286"/>
                    <a:pt x="290125" y="1471582"/>
                    <a:pt x="421284" y="1463296"/>
                  </a:cubicBezTo>
                  <a:cubicBezTo>
                    <a:pt x="421284" y="1463296"/>
                    <a:pt x="424142" y="1547211"/>
                    <a:pt x="480815" y="1594360"/>
                  </a:cubicBezTo>
                  <a:cubicBezTo>
                    <a:pt x="480815" y="1594360"/>
                    <a:pt x="479196" y="1754380"/>
                    <a:pt x="570255" y="1825627"/>
                  </a:cubicBezTo>
                  <a:cubicBezTo>
                    <a:pt x="661314" y="1896778"/>
                    <a:pt x="891724" y="2039653"/>
                    <a:pt x="960971" y="2072515"/>
                  </a:cubicBezTo>
                  <a:cubicBezTo>
                    <a:pt x="1030122" y="2105376"/>
                    <a:pt x="1097750" y="2129570"/>
                    <a:pt x="1169378" y="2074610"/>
                  </a:cubicBezTo>
                  <a:cubicBezTo>
                    <a:pt x="1241006" y="2019651"/>
                    <a:pt x="1386548" y="1770668"/>
                    <a:pt x="1555617" y="1704374"/>
                  </a:cubicBezTo>
                  <a:cubicBezTo>
                    <a:pt x="1724685" y="1638079"/>
                    <a:pt x="1946142" y="1628745"/>
                    <a:pt x="2077110" y="1349186"/>
                  </a:cubicBezTo>
                  <a:cubicBezTo>
                    <a:pt x="2208174" y="1069628"/>
                    <a:pt x="2253609" y="597283"/>
                    <a:pt x="2132832" y="443930"/>
                  </a:cubicBezTo>
                  <a:cubicBezTo>
                    <a:pt x="2011959" y="290578"/>
                    <a:pt x="2230653" y="-89089"/>
                    <a:pt x="1894230" y="19115"/>
                  </a:cubicBezTo>
                  <a:close/>
                </a:path>
              </a:pathLst>
            </a:custGeom>
            <a:solidFill>
              <a:srgbClr val="EE944C"/>
            </a:solidFill>
            <a:ln w="9525" cap="flat">
              <a:noFill/>
              <a:prstDash val="solid"/>
              <a:miter/>
            </a:ln>
          </p:spPr>
          <p:txBody>
            <a:bodyPr rtlCol="0" anchor="ctr"/>
            <a:lstStyle/>
            <a:p>
              <a:endParaRPr lang="id-ID"/>
            </a:p>
          </p:txBody>
        </p:sp>
        <p:sp>
          <p:nvSpPr>
            <p:cNvPr id="478" name="Freeform: Shape 477">
              <a:extLst>
                <a:ext uri="{FF2B5EF4-FFF2-40B4-BE49-F238E27FC236}">
                  <a16:creationId xmlns:a16="http://schemas.microsoft.com/office/drawing/2014/main" id="{4B7861B4-2671-4265-9BB0-F644C9FA2D07}"/>
                </a:ext>
              </a:extLst>
            </p:cNvPr>
            <p:cNvSpPr/>
            <p:nvPr/>
          </p:nvSpPr>
          <p:spPr>
            <a:xfrm>
              <a:off x="2871073" y="1696538"/>
              <a:ext cx="194738" cy="96558"/>
            </a:xfrm>
            <a:custGeom>
              <a:avLst/>
              <a:gdLst>
                <a:gd name="connsiteX0" fmla="*/ 46053 w 194738"/>
                <a:gd name="connsiteY0" fmla="*/ 311 h 96558"/>
                <a:gd name="connsiteX1" fmla="*/ 194738 w 194738"/>
                <a:gd name="connsiteY1" fmla="*/ 93370 h 96558"/>
                <a:gd name="connsiteX2" fmla="*/ 17859 w 194738"/>
                <a:gd name="connsiteY2" fmla="*/ 96227 h 96558"/>
                <a:gd name="connsiteX3" fmla="*/ 6048 w 194738"/>
                <a:gd name="connsiteY3" fmla="*/ 30029 h 96558"/>
                <a:gd name="connsiteX4" fmla="*/ 46053 w 194738"/>
                <a:gd name="connsiteY4" fmla="*/ 311 h 96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38" h="96558">
                  <a:moveTo>
                    <a:pt x="46053" y="311"/>
                  </a:moveTo>
                  <a:cubicBezTo>
                    <a:pt x="49863" y="-832"/>
                    <a:pt x="127778" y="-3690"/>
                    <a:pt x="194738" y="93370"/>
                  </a:cubicBezTo>
                  <a:cubicBezTo>
                    <a:pt x="194738" y="93370"/>
                    <a:pt x="47006" y="90512"/>
                    <a:pt x="17859" y="96227"/>
                  </a:cubicBezTo>
                  <a:cubicBezTo>
                    <a:pt x="-11288" y="101942"/>
                    <a:pt x="3381" y="31934"/>
                    <a:pt x="6048" y="30029"/>
                  </a:cubicBezTo>
                  <a:cubicBezTo>
                    <a:pt x="8810" y="28028"/>
                    <a:pt x="46053" y="311"/>
                    <a:pt x="46053" y="311"/>
                  </a:cubicBezTo>
                  <a:close/>
                </a:path>
              </a:pathLst>
            </a:custGeom>
            <a:solidFill>
              <a:srgbClr val="F9A653"/>
            </a:solidFill>
            <a:ln w="9525" cap="flat">
              <a:noFill/>
              <a:prstDash val="solid"/>
              <a:miter/>
            </a:ln>
          </p:spPr>
          <p:txBody>
            <a:bodyPr rtlCol="0" anchor="ctr"/>
            <a:lstStyle/>
            <a:p>
              <a:endParaRPr lang="id-ID"/>
            </a:p>
          </p:txBody>
        </p:sp>
        <p:sp>
          <p:nvSpPr>
            <p:cNvPr id="479" name="Freeform: Shape 478">
              <a:extLst>
                <a:ext uri="{FF2B5EF4-FFF2-40B4-BE49-F238E27FC236}">
                  <a16:creationId xmlns:a16="http://schemas.microsoft.com/office/drawing/2014/main" id="{5FCCA6B4-18BA-4260-8EC2-682A971A14A7}"/>
                </a:ext>
              </a:extLst>
            </p:cNvPr>
            <p:cNvSpPr/>
            <p:nvPr/>
          </p:nvSpPr>
          <p:spPr>
            <a:xfrm>
              <a:off x="2508235" y="1365699"/>
              <a:ext cx="520633" cy="656614"/>
            </a:xfrm>
            <a:custGeom>
              <a:avLst/>
              <a:gdLst>
                <a:gd name="connsiteX0" fmla="*/ 390507 w 520633"/>
                <a:gd name="connsiteY0" fmla="*/ 281620 h 656614"/>
                <a:gd name="connsiteX1" fmla="*/ 266206 w 520633"/>
                <a:gd name="connsiteY1" fmla="*/ 237996 h 656614"/>
                <a:gd name="connsiteX2" fmla="*/ 247918 w 520633"/>
                <a:gd name="connsiteY2" fmla="*/ 349819 h 656614"/>
                <a:gd name="connsiteX3" fmla="*/ 255824 w 520633"/>
                <a:gd name="connsiteY3" fmla="*/ 405731 h 656614"/>
                <a:gd name="connsiteX4" fmla="*/ 154954 w 520633"/>
                <a:gd name="connsiteY4" fmla="*/ 386491 h 656614"/>
                <a:gd name="connsiteX5" fmla="*/ 247537 w 520633"/>
                <a:gd name="connsiteY5" fmla="*/ 494599 h 656614"/>
                <a:gd name="connsiteX6" fmla="*/ 277065 w 520633"/>
                <a:gd name="connsiteY6" fmla="*/ 575752 h 656614"/>
                <a:gd name="connsiteX7" fmla="*/ 395746 w 520633"/>
                <a:gd name="connsiteY7" fmla="*/ 626997 h 656614"/>
                <a:gd name="connsiteX8" fmla="*/ 396318 w 520633"/>
                <a:gd name="connsiteY8" fmla="*/ 387729 h 656614"/>
                <a:gd name="connsiteX9" fmla="*/ 501093 w 520633"/>
                <a:gd name="connsiteY9" fmla="*/ 321816 h 656614"/>
                <a:gd name="connsiteX10" fmla="*/ 472232 w 520633"/>
                <a:gd name="connsiteY10" fmla="*/ 125982 h 656614"/>
                <a:gd name="connsiteX11" fmla="*/ 346788 w 520633"/>
                <a:gd name="connsiteY11" fmla="*/ 36828 h 656614"/>
                <a:gd name="connsiteX12" fmla="*/ 232392 w 520633"/>
                <a:gd name="connsiteY12" fmla="*/ 15016 h 656614"/>
                <a:gd name="connsiteX13" fmla="*/ 24938 w 520633"/>
                <a:gd name="connsiteY13" fmla="*/ 63022 h 656614"/>
                <a:gd name="connsiteX14" fmla="*/ 41892 w 520633"/>
                <a:gd name="connsiteY14" fmla="*/ 214755 h 656614"/>
                <a:gd name="connsiteX15" fmla="*/ 118092 w 520633"/>
                <a:gd name="connsiteY15" fmla="*/ 233805 h 656614"/>
                <a:gd name="connsiteX16" fmla="*/ 390507 w 520633"/>
                <a:gd name="connsiteY16" fmla="*/ 281620 h 65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633" h="656614">
                  <a:moveTo>
                    <a:pt x="390507" y="281620"/>
                  </a:moveTo>
                  <a:cubicBezTo>
                    <a:pt x="390507" y="281620"/>
                    <a:pt x="332976" y="206944"/>
                    <a:pt x="266206" y="237996"/>
                  </a:cubicBezTo>
                  <a:cubicBezTo>
                    <a:pt x="199341" y="268952"/>
                    <a:pt x="239060" y="339342"/>
                    <a:pt x="247918" y="349819"/>
                  </a:cubicBezTo>
                  <a:cubicBezTo>
                    <a:pt x="256776" y="360297"/>
                    <a:pt x="278684" y="392587"/>
                    <a:pt x="255824" y="405731"/>
                  </a:cubicBezTo>
                  <a:cubicBezTo>
                    <a:pt x="233059" y="418876"/>
                    <a:pt x="161717" y="368203"/>
                    <a:pt x="154954" y="386491"/>
                  </a:cubicBezTo>
                  <a:cubicBezTo>
                    <a:pt x="148191" y="404779"/>
                    <a:pt x="174004" y="521746"/>
                    <a:pt x="247537" y="494599"/>
                  </a:cubicBezTo>
                  <a:cubicBezTo>
                    <a:pt x="321070" y="467453"/>
                    <a:pt x="259539" y="516602"/>
                    <a:pt x="277065" y="575752"/>
                  </a:cubicBezTo>
                  <a:cubicBezTo>
                    <a:pt x="294591" y="634903"/>
                    <a:pt x="325261" y="693767"/>
                    <a:pt x="395746" y="626997"/>
                  </a:cubicBezTo>
                  <a:cubicBezTo>
                    <a:pt x="466231" y="560227"/>
                    <a:pt x="401271" y="421066"/>
                    <a:pt x="396318" y="387729"/>
                  </a:cubicBezTo>
                  <a:cubicBezTo>
                    <a:pt x="391365" y="354391"/>
                    <a:pt x="462516" y="358868"/>
                    <a:pt x="501093" y="321816"/>
                  </a:cubicBezTo>
                  <a:cubicBezTo>
                    <a:pt x="539669" y="284764"/>
                    <a:pt x="516428" y="154271"/>
                    <a:pt x="472232" y="125982"/>
                  </a:cubicBezTo>
                  <a:cubicBezTo>
                    <a:pt x="428036" y="97693"/>
                    <a:pt x="388698" y="63498"/>
                    <a:pt x="346788" y="36828"/>
                  </a:cubicBezTo>
                  <a:cubicBezTo>
                    <a:pt x="304878" y="10158"/>
                    <a:pt x="299829" y="-18131"/>
                    <a:pt x="232392" y="15016"/>
                  </a:cubicBezTo>
                  <a:cubicBezTo>
                    <a:pt x="164955" y="48163"/>
                    <a:pt x="58466" y="-8225"/>
                    <a:pt x="24938" y="63022"/>
                  </a:cubicBezTo>
                  <a:cubicBezTo>
                    <a:pt x="-8590" y="134269"/>
                    <a:pt x="-13257" y="192466"/>
                    <a:pt x="41892" y="214755"/>
                  </a:cubicBezTo>
                  <a:cubicBezTo>
                    <a:pt x="97137" y="237043"/>
                    <a:pt x="118092" y="233805"/>
                    <a:pt x="118092" y="233805"/>
                  </a:cubicBezTo>
                  <a:cubicBezTo>
                    <a:pt x="118092" y="233805"/>
                    <a:pt x="281351" y="170940"/>
                    <a:pt x="390507" y="281620"/>
                  </a:cubicBezTo>
                  <a:close/>
                </a:path>
              </a:pathLst>
            </a:custGeom>
            <a:solidFill>
              <a:srgbClr val="B75742"/>
            </a:solidFill>
            <a:ln w="9525" cap="flat">
              <a:noFill/>
              <a:prstDash val="solid"/>
              <a:miter/>
            </a:ln>
          </p:spPr>
          <p:txBody>
            <a:bodyPr rtlCol="0" anchor="ctr"/>
            <a:lstStyle/>
            <a:p>
              <a:endParaRPr lang="id-ID"/>
            </a:p>
          </p:txBody>
        </p:sp>
        <p:sp>
          <p:nvSpPr>
            <p:cNvPr id="480" name="Freeform: Shape 479">
              <a:extLst>
                <a:ext uri="{FF2B5EF4-FFF2-40B4-BE49-F238E27FC236}">
                  <a16:creationId xmlns:a16="http://schemas.microsoft.com/office/drawing/2014/main" id="{24F86683-DD9B-4133-8321-9E324FE7952B}"/>
                </a:ext>
              </a:extLst>
            </p:cNvPr>
            <p:cNvSpPr/>
            <p:nvPr/>
          </p:nvSpPr>
          <p:spPr>
            <a:xfrm>
              <a:off x="1390840" y="2423702"/>
              <a:ext cx="1154962" cy="779656"/>
            </a:xfrm>
            <a:custGeom>
              <a:avLst/>
              <a:gdLst>
                <a:gd name="connsiteX0" fmla="*/ 1151858 w 1154962"/>
                <a:gd name="connsiteY0" fmla="*/ 0 h 779656"/>
                <a:gd name="connsiteX1" fmla="*/ 959549 w 1154962"/>
                <a:gd name="connsiteY1" fmla="*/ 519589 h 779656"/>
                <a:gd name="connsiteX2" fmla="*/ 365188 w 1154962"/>
                <a:gd name="connsiteY2" fmla="*/ 779240 h 779656"/>
                <a:gd name="connsiteX3" fmla="*/ 0 w 1154962"/>
                <a:gd name="connsiteY3" fmla="*/ 539877 h 779656"/>
                <a:gd name="connsiteX4" fmla="*/ 270415 w 1154962"/>
                <a:gd name="connsiteY4" fmla="*/ 720757 h 779656"/>
                <a:gd name="connsiteX5" fmla="*/ 723138 w 1154962"/>
                <a:gd name="connsiteY5" fmla="*/ 537591 h 779656"/>
                <a:gd name="connsiteX6" fmla="*/ 1007840 w 1154962"/>
                <a:gd name="connsiteY6" fmla="*/ 426530 h 779656"/>
                <a:gd name="connsiteX7" fmla="*/ 1151858 w 1154962"/>
                <a:gd name="connsiteY7" fmla="*/ 0 h 77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62" h="779656">
                  <a:moveTo>
                    <a:pt x="1151858" y="0"/>
                  </a:moveTo>
                  <a:cubicBezTo>
                    <a:pt x="1151858" y="0"/>
                    <a:pt x="1195007" y="453581"/>
                    <a:pt x="959549" y="519589"/>
                  </a:cubicBezTo>
                  <a:cubicBezTo>
                    <a:pt x="724090" y="585692"/>
                    <a:pt x="523875" y="790099"/>
                    <a:pt x="365188" y="779240"/>
                  </a:cubicBezTo>
                  <a:cubicBezTo>
                    <a:pt x="206502" y="768382"/>
                    <a:pt x="94583" y="732473"/>
                    <a:pt x="0" y="539877"/>
                  </a:cubicBezTo>
                  <a:cubicBezTo>
                    <a:pt x="0" y="539877"/>
                    <a:pt x="104489" y="720185"/>
                    <a:pt x="270415" y="720757"/>
                  </a:cubicBezTo>
                  <a:cubicBezTo>
                    <a:pt x="436340" y="721328"/>
                    <a:pt x="627031" y="565309"/>
                    <a:pt x="723138" y="537591"/>
                  </a:cubicBezTo>
                  <a:cubicBezTo>
                    <a:pt x="819150" y="509969"/>
                    <a:pt x="946118" y="495491"/>
                    <a:pt x="1007840" y="426530"/>
                  </a:cubicBezTo>
                  <a:cubicBezTo>
                    <a:pt x="1158812" y="258032"/>
                    <a:pt x="1147001" y="89916"/>
                    <a:pt x="1151858" y="0"/>
                  </a:cubicBezTo>
                  <a:close/>
                </a:path>
              </a:pathLst>
            </a:custGeom>
            <a:solidFill>
              <a:srgbClr val="EB753B"/>
            </a:solidFill>
            <a:ln w="9525" cap="flat">
              <a:noFill/>
              <a:prstDash val="solid"/>
              <a:miter/>
            </a:ln>
          </p:spPr>
          <p:txBody>
            <a:bodyPr rtlCol="0" anchor="ctr"/>
            <a:lstStyle/>
            <a:p>
              <a:endParaRPr lang="id-ID"/>
            </a:p>
          </p:txBody>
        </p:sp>
      </p:grpSp>
      <p:grpSp>
        <p:nvGrpSpPr>
          <p:cNvPr id="481" name="Graphic 108">
            <a:extLst>
              <a:ext uri="{FF2B5EF4-FFF2-40B4-BE49-F238E27FC236}">
                <a16:creationId xmlns:a16="http://schemas.microsoft.com/office/drawing/2014/main" id="{D0A4AAB9-21CB-4071-B8D9-E1A25E64DC9F}"/>
              </a:ext>
            </a:extLst>
          </p:cNvPr>
          <p:cNvGrpSpPr/>
          <p:nvPr/>
        </p:nvGrpSpPr>
        <p:grpSpPr>
          <a:xfrm>
            <a:off x="-73550" y="7787048"/>
            <a:ext cx="1399876" cy="527697"/>
            <a:chOff x="6288716" y="3225020"/>
            <a:chExt cx="4725352" cy="1781270"/>
          </a:xfrm>
          <a:solidFill>
            <a:srgbClr val="FFFBE3"/>
          </a:solidFill>
        </p:grpSpPr>
        <p:sp>
          <p:nvSpPr>
            <p:cNvPr id="482" name="Freeform: Shape 481">
              <a:extLst>
                <a:ext uri="{FF2B5EF4-FFF2-40B4-BE49-F238E27FC236}">
                  <a16:creationId xmlns:a16="http://schemas.microsoft.com/office/drawing/2014/main" id="{8E00E5BE-15B9-469E-9493-429B2C6B24F4}"/>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83" name="Freeform: Shape 482">
              <a:extLst>
                <a:ext uri="{FF2B5EF4-FFF2-40B4-BE49-F238E27FC236}">
                  <a16:creationId xmlns:a16="http://schemas.microsoft.com/office/drawing/2014/main" id="{120B40EA-13E7-41B9-B292-781B1AE4CA1C}"/>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84" name="Freeform: Shape 483">
              <a:extLst>
                <a:ext uri="{FF2B5EF4-FFF2-40B4-BE49-F238E27FC236}">
                  <a16:creationId xmlns:a16="http://schemas.microsoft.com/office/drawing/2014/main" id="{A541C850-99BC-4F15-BCB6-74C1414C3FAB}"/>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85" name="Freeform: Shape 484">
              <a:extLst>
                <a:ext uri="{FF2B5EF4-FFF2-40B4-BE49-F238E27FC236}">
                  <a16:creationId xmlns:a16="http://schemas.microsoft.com/office/drawing/2014/main" id="{34FD2FC0-665A-4491-9795-5F4038DF3F82}"/>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486" name="Freeform: Shape 485">
              <a:extLst>
                <a:ext uri="{FF2B5EF4-FFF2-40B4-BE49-F238E27FC236}">
                  <a16:creationId xmlns:a16="http://schemas.microsoft.com/office/drawing/2014/main" id="{7449CBB8-B6A0-4378-BE02-AE29147437CC}"/>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87" name="Freeform: Shape 486">
              <a:extLst>
                <a:ext uri="{FF2B5EF4-FFF2-40B4-BE49-F238E27FC236}">
                  <a16:creationId xmlns:a16="http://schemas.microsoft.com/office/drawing/2014/main" id="{6BF91F88-BEEA-4F4F-9FD2-A3B3CA95DBBF}"/>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88" name="Freeform: Shape 487">
              <a:extLst>
                <a:ext uri="{FF2B5EF4-FFF2-40B4-BE49-F238E27FC236}">
                  <a16:creationId xmlns:a16="http://schemas.microsoft.com/office/drawing/2014/main" id="{4D33FC28-FC07-4795-A396-75844B8D551C}"/>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89" name="Freeform: Shape 488">
              <a:extLst>
                <a:ext uri="{FF2B5EF4-FFF2-40B4-BE49-F238E27FC236}">
                  <a16:creationId xmlns:a16="http://schemas.microsoft.com/office/drawing/2014/main" id="{B5FEFA0B-BF3A-49C6-8A7C-A00060DF4211}"/>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90" name="Freeform: Shape 489">
              <a:extLst>
                <a:ext uri="{FF2B5EF4-FFF2-40B4-BE49-F238E27FC236}">
                  <a16:creationId xmlns:a16="http://schemas.microsoft.com/office/drawing/2014/main" id="{D423C011-F6BE-4220-A757-66CBEC19D270}"/>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491" name="Freeform: Shape 490">
              <a:extLst>
                <a:ext uri="{FF2B5EF4-FFF2-40B4-BE49-F238E27FC236}">
                  <a16:creationId xmlns:a16="http://schemas.microsoft.com/office/drawing/2014/main" id="{F541744A-80FA-4E4A-8B80-B50C122E292A}"/>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492" name="Freeform: Shape 491">
              <a:extLst>
                <a:ext uri="{FF2B5EF4-FFF2-40B4-BE49-F238E27FC236}">
                  <a16:creationId xmlns:a16="http://schemas.microsoft.com/office/drawing/2014/main" id="{3829732E-A9A6-4339-92FE-981A8FB3E794}"/>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493" name="Freeform: Shape 492">
              <a:extLst>
                <a:ext uri="{FF2B5EF4-FFF2-40B4-BE49-F238E27FC236}">
                  <a16:creationId xmlns:a16="http://schemas.microsoft.com/office/drawing/2014/main" id="{887B6DC5-79A3-4DC5-B267-E25ABA7FC9B3}"/>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494" name="Freeform: Shape 493">
              <a:extLst>
                <a:ext uri="{FF2B5EF4-FFF2-40B4-BE49-F238E27FC236}">
                  <a16:creationId xmlns:a16="http://schemas.microsoft.com/office/drawing/2014/main" id="{566A7E3C-4029-459E-B891-BB1FFDDB8B81}"/>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pic>
        <p:nvPicPr>
          <p:cNvPr id="495" name="Graphic 494">
            <a:extLst>
              <a:ext uri="{FF2B5EF4-FFF2-40B4-BE49-F238E27FC236}">
                <a16:creationId xmlns:a16="http://schemas.microsoft.com/office/drawing/2014/main" id="{8648CA7D-FA09-463F-AB9C-D0B084E039F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40300" y="8119376"/>
            <a:ext cx="878332" cy="2011362"/>
          </a:xfrm>
          <a:prstGeom prst="rect">
            <a:avLst/>
          </a:prstGeom>
        </p:spPr>
      </p:pic>
      <p:grpSp>
        <p:nvGrpSpPr>
          <p:cNvPr id="496" name="Graphic 108">
            <a:extLst>
              <a:ext uri="{FF2B5EF4-FFF2-40B4-BE49-F238E27FC236}">
                <a16:creationId xmlns:a16="http://schemas.microsoft.com/office/drawing/2014/main" id="{880C54CB-CA9D-49FD-B09F-70AFAA5DAE83}"/>
              </a:ext>
            </a:extLst>
          </p:cNvPr>
          <p:cNvGrpSpPr/>
          <p:nvPr/>
        </p:nvGrpSpPr>
        <p:grpSpPr>
          <a:xfrm>
            <a:off x="1305248" y="7788827"/>
            <a:ext cx="1399876" cy="527697"/>
            <a:chOff x="6288716" y="3225020"/>
            <a:chExt cx="4725352" cy="1781270"/>
          </a:xfrm>
          <a:solidFill>
            <a:srgbClr val="FFFBE3"/>
          </a:solidFill>
        </p:grpSpPr>
        <p:sp>
          <p:nvSpPr>
            <p:cNvPr id="497" name="Freeform: Shape 496">
              <a:extLst>
                <a:ext uri="{FF2B5EF4-FFF2-40B4-BE49-F238E27FC236}">
                  <a16:creationId xmlns:a16="http://schemas.microsoft.com/office/drawing/2014/main" id="{0A983D7F-6578-4EBA-B0A5-CAC4A75079DF}"/>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98" name="Freeform: Shape 497">
              <a:extLst>
                <a:ext uri="{FF2B5EF4-FFF2-40B4-BE49-F238E27FC236}">
                  <a16:creationId xmlns:a16="http://schemas.microsoft.com/office/drawing/2014/main" id="{FB66CF96-85A2-42F8-9E5F-AF92C59C54DF}"/>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499" name="Freeform: Shape 498">
              <a:extLst>
                <a:ext uri="{FF2B5EF4-FFF2-40B4-BE49-F238E27FC236}">
                  <a16:creationId xmlns:a16="http://schemas.microsoft.com/office/drawing/2014/main" id="{402A1A92-944A-44F3-B478-07C241630A28}"/>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00" name="Freeform: Shape 499">
              <a:extLst>
                <a:ext uri="{FF2B5EF4-FFF2-40B4-BE49-F238E27FC236}">
                  <a16:creationId xmlns:a16="http://schemas.microsoft.com/office/drawing/2014/main" id="{9349B606-E245-46E3-8964-5F94ABDC4A30}"/>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501" name="Freeform: Shape 500">
              <a:extLst>
                <a:ext uri="{FF2B5EF4-FFF2-40B4-BE49-F238E27FC236}">
                  <a16:creationId xmlns:a16="http://schemas.microsoft.com/office/drawing/2014/main" id="{1F4916CF-D257-42B7-974D-3F18EDFDE486}"/>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02" name="Freeform: Shape 501">
              <a:extLst>
                <a:ext uri="{FF2B5EF4-FFF2-40B4-BE49-F238E27FC236}">
                  <a16:creationId xmlns:a16="http://schemas.microsoft.com/office/drawing/2014/main" id="{09070BA6-7106-4160-80E9-D62C354E4E07}"/>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03" name="Freeform: Shape 502">
              <a:extLst>
                <a:ext uri="{FF2B5EF4-FFF2-40B4-BE49-F238E27FC236}">
                  <a16:creationId xmlns:a16="http://schemas.microsoft.com/office/drawing/2014/main" id="{31E9F781-6C20-4B05-B0E5-72563DC386D3}"/>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04" name="Freeform: Shape 503">
              <a:extLst>
                <a:ext uri="{FF2B5EF4-FFF2-40B4-BE49-F238E27FC236}">
                  <a16:creationId xmlns:a16="http://schemas.microsoft.com/office/drawing/2014/main" id="{A16F40D3-3970-4AF0-A6B1-5FA075997F7D}"/>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505" name="Freeform: Shape 504">
              <a:extLst>
                <a:ext uri="{FF2B5EF4-FFF2-40B4-BE49-F238E27FC236}">
                  <a16:creationId xmlns:a16="http://schemas.microsoft.com/office/drawing/2014/main" id="{B6BC2C2F-F2A7-4B41-BCAA-0018A52C1A2B}"/>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506" name="Freeform: Shape 505">
              <a:extLst>
                <a:ext uri="{FF2B5EF4-FFF2-40B4-BE49-F238E27FC236}">
                  <a16:creationId xmlns:a16="http://schemas.microsoft.com/office/drawing/2014/main" id="{9BEFBEFA-1A4A-4ED1-8605-5DF1060E1705}"/>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507" name="Freeform: Shape 506">
              <a:extLst>
                <a:ext uri="{FF2B5EF4-FFF2-40B4-BE49-F238E27FC236}">
                  <a16:creationId xmlns:a16="http://schemas.microsoft.com/office/drawing/2014/main" id="{602FD086-9D21-4E71-934F-91F14CABD9FF}"/>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508" name="Freeform: Shape 507">
              <a:extLst>
                <a:ext uri="{FF2B5EF4-FFF2-40B4-BE49-F238E27FC236}">
                  <a16:creationId xmlns:a16="http://schemas.microsoft.com/office/drawing/2014/main" id="{7DEB1EE2-70D4-4DB4-9349-53B4F1238521}"/>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509" name="Freeform: Shape 508">
              <a:extLst>
                <a:ext uri="{FF2B5EF4-FFF2-40B4-BE49-F238E27FC236}">
                  <a16:creationId xmlns:a16="http://schemas.microsoft.com/office/drawing/2014/main" id="{E63250DB-7394-48E9-B704-BC77F9200B9D}"/>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grpSp>
        <p:nvGrpSpPr>
          <p:cNvPr id="510" name="Graphic 63">
            <a:extLst>
              <a:ext uri="{FF2B5EF4-FFF2-40B4-BE49-F238E27FC236}">
                <a16:creationId xmlns:a16="http://schemas.microsoft.com/office/drawing/2014/main" id="{84C5D8C4-F97B-447B-88C3-FAB6176A7CAF}"/>
              </a:ext>
            </a:extLst>
          </p:cNvPr>
          <p:cNvGrpSpPr/>
          <p:nvPr/>
        </p:nvGrpSpPr>
        <p:grpSpPr>
          <a:xfrm>
            <a:off x="1901697" y="7305825"/>
            <a:ext cx="700783" cy="778751"/>
            <a:chOff x="6319055" y="2234327"/>
            <a:chExt cx="2778081" cy="3087165"/>
          </a:xfrm>
          <a:solidFill>
            <a:schemeClr val="accent1"/>
          </a:solidFill>
        </p:grpSpPr>
        <p:sp>
          <p:nvSpPr>
            <p:cNvPr id="511" name="Freeform: Shape 510">
              <a:extLst>
                <a:ext uri="{FF2B5EF4-FFF2-40B4-BE49-F238E27FC236}">
                  <a16:creationId xmlns:a16="http://schemas.microsoft.com/office/drawing/2014/main" id="{963E8CF0-87F2-4F3D-9615-8BA1F4FC24AB}"/>
                </a:ext>
              </a:extLst>
            </p:cNvPr>
            <p:cNvSpPr/>
            <p:nvPr/>
          </p:nvSpPr>
          <p:spPr>
            <a:xfrm>
              <a:off x="6936676" y="4637312"/>
              <a:ext cx="736092" cy="684180"/>
            </a:xfrm>
            <a:custGeom>
              <a:avLst/>
              <a:gdLst>
                <a:gd name="connsiteX0" fmla="*/ 246888 w 736092"/>
                <a:gd name="connsiteY0" fmla="*/ 0 h 684180"/>
                <a:gd name="connsiteX1" fmla="*/ 141923 w 736092"/>
                <a:gd name="connsiteY1" fmla="*/ 487871 h 684180"/>
                <a:gd name="connsiteX2" fmla="*/ 0 w 736092"/>
                <a:gd name="connsiteY2" fmla="*/ 656082 h 684180"/>
                <a:gd name="connsiteX3" fmla="*/ 171736 w 736092"/>
                <a:gd name="connsiteY3" fmla="*/ 580739 h 684180"/>
                <a:gd name="connsiteX4" fmla="*/ 613410 w 736092"/>
                <a:gd name="connsiteY4" fmla="*/ 684181 h 684180"/>
                <a:gd name="connsiteX5" fmla="*/ 417100 w 736092"/>
                <a:gd name="connsiteY5" fmla="*/ 600075 h 684180"/>
                <a:gd name="connsiteX6" fmla="*/ 289179 w 736092"/>
                <a:gd name="connsiteY6" fmla="*/ 543973 h 684180"/>
                <a:gd name="connsiteX7" fmla="*/ 497777 w 736092"/>
                <a:gd name="connsiteY7" fmla="*/ 556260 h 684180"/>
                <a:gd name="connsiteX8" fmla="*/ 736092 w 736092"/>
                <a:gd name="connsiteY8" fmla="*/ 552736 h 684180"/>
                <a:gd name="connsiteX9" fmla="*/ 490728 w 736092"/>
                <a:gd name="connsiteY9" fmla="*/ 512445 h 684180"/>
                <a:gd name="connsiteX10" fmla="*/ 236601 w 736092"/>
                <a:gd name="connsiteY10" fmla="*/ 489680 h 684180"/>
                <a:gd name="connsiteX11" fmla="*/ 347091 w 736092"/>
                <a:gd name="connsiteY11" fmla="*/ 11621 h 684180"/>
                <a:gd name="connsiteX12" fmla="*/ 246888 w 736092"/>
                <a:gd name="connsiteY12" fmla="*/ 0 h 68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092" h="684180">
                  <a:moveTo>
                    <a:pt x="246888" y="0"/>
                  </a:moveTo>
                  <a:cubicBezTo>
                    <a:pt x="246888" y="0"/>
                    <a:pt x="126111" y="466916"/>
                    <a:pt x="141923" y="487871"/>
                  </a:cubicBezTo>
                  <a:cubicBezTo>
                    <a:pt x="157734" y="508921"/>
                    <a:pt x="20955" y="614077"/>
                    <a:pt x="0" y="656082"/>
                  </a:cubicBezTo>
                  <a:cubicBezTo>
                    <a:pt x="0" y="656082"/>
                    <a:pt x="120968" y="585978"/>
                    <a:pt x="171736" y="580739"/>
                  </a:cubicBezTo>
                  <a:cubicBezTo>
                    <a:pt x="222599" y="575501"/>
                    <a:pt x="415386" y="668369"/>
                    <a:pt x="613410" y="684181"/>
                  </a:cubicBezTo>
                  <a:cubicBezTo>
                    <a:pt x="613410" y="684181"/>
                    <a:pt x="480251" y="645605"/>
                    <a:pt x="417100" y="600075"/>
                  </a:cubicBezTo>
                  <a:cubicBezTo>
                    <a:pt x="354045" y="554546"/>
                    <a:pt x="280416" y="547497"/>
                    <a:pt x="289179" y="543973"/>
                  </a:cubicBezTo>
                  <a:cubicBezTo>
                    <a:pt x="297942" y="540449"/>
                    <a:pt x="397859" y="528161"/>
                    <a:pt x="497777" y="556260"/>
                  </a:cubicBezTo>
                  <a:cubicBezTo>
                    <a:pt x="597694" y="584263"/>
                    <a:pt x="736092" y="552736"/>
                    <a:pt x="736092" y="552736"/>
                  </a:cubicBezTo>
                  <a:cubicBezTo>
                    <a:pt x="736092" y="552736"/>
                    <a:pt x="562547" y="538734"/>
                    <a:pt x="490728" y="512445"/>
                  </a:cubicBezTo>
                  <a:cubicBezTo>
                    <a:pt x="418910" y="486156"/>
                    <a:pt x="236601" y="489680"/>
                    <a:pt x="236601" y="489680"/>
                  </a:cubicBezTo>
                  <a:lnTo>
                    <a:pt x="347091" y="11621"/>
                  </a:lnTo>
                  <a:lnTo>
                    <a:pt x="246888" y="0"/>
                  </a:lnTo>
                  <a:close/>
                </a:path>
              </a:pathLst>
            </a:custGeom>
            <a:solidFill>
              <a:srgbClr val="EE944C"/>
            </a:solidFill>
            <a:ln w="9525" cap="flat">
              <a:noFill/>
              <a:prstDash val="solid"/>
              <a:miter/>
            </a:ln>
          </p:spPr>
          <p:txBody>
            <a:bodyPr rtlCol="0" anchor="ctr"/>
            <a:lstStyle/>
            <a:p>
              <a:endParaRPr lang="id-ID"/>
            </a:p>
          </p:txBody>
        </p:sp>
        <p:sp>
          <p:nvSpPr>
            <p:cNvPr id="512" name="Freeform: Shape 511">
              <a:extLst>
                <a:ext uri="{FF2B5EF4-FFF2-40B4-BE49-F238E27FC236}">
                  <a16:creationId xmlns:a16="http://schemas.microsoft.com/office/drawing/2014/main" id="{E29E5DBB-CE1F-4D3A-A795-404964DB4738}"/>
                </a:ext>
              </a:extLst>
            </p:cNvPr>
            <p:cNvSpPr/>
            <p:nvPr/>
          </p:nvSpPr>
          <p:spPr>
            <a:xfrm>
              <a:off x="7779829" y="4651790"/>
              <a:ext cx="845629" cy="637127"/>
            </a:xfrm>
            <a:custGeom>
              <a:avLst/>
              <a:gdLst>
                <a:gd name="connsiteX0" fmla="*/ 0 w 845629"/>
                <a:gd name="connsiteY0" fmla="*/ 13430 h 637127"/>
                <a:gd name="connsiteX1" fmla="*/ 251460 w 845629"/>
                <a:gd name="connsiteY1" fmla="*/ 440817 h 637127"/>
                <a:gd name="connsiteX2" fmla="*/ 109538 w 845629"/>
                <a:gd name="connsiteY2" fmla="*/ 609029 h 637127"/>
                <a:gd name="connsiteX3" fmla="*/ 281273 w 845629"/>
                <a:gd name="connsiteY3" fmla="*/ 533686 h 637127"/>
                <a:gd name="connsiteX4" fmla="*/ 722948 w 845629"/>
                <a:gd name="connsiteY4" fmla="*/ 637127 h 637127"/>
                <a:gd name="connsiteX5" fmla="*/ 526637 w 845629"/>
                <a:gd name="connsiteY5" fmla="*/ 553022 h 637127"/>
                <a:gd name="connsiteX6" fmla="*/ 398716 w 845629"/>
                <a:gd name="connsiteY6" fmla="*/ 496919 h 637127"/>
                <a:gd name="connsiteX7" fmla="*/ 607314 w 845629"/>
                <a:gd name="connsiteY7" fmla="*/ 509206 h 637127"/>
                <a:gd name="connsiteX8" fmla="*/ 845629 w 845629"/>
                <a:gd name="connsiteY8" fmla="*/ 505682 h 637127"/>
                <a:gd name="connsiteX9" fmla="*/ 600266 w 845629"/>
                <a:gd name="connsiteY9" fmla="*/ 465391 h 637127"/>
                <a:gd name="connsiteX10" fmla="*/ 346139 w 845629"/>
                <a:gd name="connsiteY10" fmla="*/ 442627 h 637127"/>
                <a:gd name="connsiteX11" fmla="*/ 125920 w 845629"/>
                <a:gd name="connsiteY11" fmla="*/ 0 h 637127"/>
                <a:gd name="connsiteX12" fmla="*/ 0 w 845629"/>
                <a:gd name="connsiteY12" fmla="*/ 13430 h 6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629" h="637127">
                  <a:moveTo>
                    <a:pt x="0" y="13430"/>
                  </a:moveTo>
                  <a:cubicBezTo>
                    <a:pt x="0" y="13430"/>
                    <a:pt x="235648" y="419767"/>
                    <a:pt x="251460" y="440817"/>
                  </a:cubicBezTo>
                  <a:cubicBezTo>
                    <a:pt x="267271" y="461867"/>
                    <a:pt x="130493" y="567023"/>
                    <a:pt x="109538" y="609029"/>
                  </a:cubicBezTo>
                  <a:cubicBezTo>
                    <a:pt x="109538" y="609029"/>
                    <a:pt x="230505" y="538924"/>
                    <a:pt x="281273" y="533686"/>
                  </a:cubicBezTo>
                  <a:cubicBezTo>
                    <a:pt x="332137" y="528447"/>
                    <a:pt x="524923" y="621316"/>
                    <a:pt x="722948" y="637127"/>
                  </a:cubicBezTo>
                  <a:cubicBezTo>
                    <a:pt x="722948" y="637127"/>
                    <a:pt x="589788" y="598551"/>
                    <a:pt x="526637" y="553022"/>
                  </a:cubicBezTo>
                  <a:cubicBezTo>
                    <a:pt x="463582" y="507492"/>
                    <a:pt x="389954" y="500443"/>
                    <a:pt x="398716" y="496919"/>
                  </a:cubicBezTo>
                  <a:cubicBezTo>
                    <a:pt x="407479" y="493395"/>
                    <a:pt x="507397" y="481108"/>
                    <a:pt x="607314" y="509206"/>
                  </a:cubicBezTo>
                  <a:cubicBezTo>
                    <a:pt x="707231" y="537210"/>
                    <a:pt x="845629" y="505682"/>
                    <a:pt x="845629" y="505682"/>
                  </a:cubicBezTo>
                  <a:cubicBezTo>
                    <a:pt x="845629" y="505682"/>
                    <a:pt x="672084" y="491680"/>
                    <a:pt x="600266" y="465391"/>
                  </a:cubicBezTo>
                  <a:cubicBezTo>
                    <a:pt x="528447" y="439102"/>
                    <a:pt x="346139" y="442627"/>
                    <a:pt x="346139" y="442627"/>
                  </a:cubicBezTo>
                  <a:lnTo>
                    <a:pt x="125920" y="0"/>
                  </a:lnTo>
                  <a:lnTo>
                    <a:pt x="0" y="13430"/>
                  </a:lnTo>
                  <a:close/>
                </a:path>
              </a:pathLst>
            </a:custGeom>
            <a:solidFill>
              <a:srgbClr val="EE944C"/>
            </a:solidFill>
            <a:ln w="9525" cap="flat">
              <a:noFill/>
              <a:prstDash val="solid"/>
              <a:miter/>
            </a:ln>
          </p:spPr>
          <p:txBody>
            <a:bodyPr rtlCol="0" anchor="ctr"/>
            <a:lstStyle/>
            <a:p>
              <a:endParaRPr lang="id-ID"/>
            </a:p>
          </p:txBody>
        </p:sp>
        <p:sp>
          <p:nvSpPr>
            <p:cNvPr id="513" name="Freeform: Shape 512">
              <a:extLst>
                <a:ext uri="{FF2B5EF4-FFF2-40B4-BE49-F238E27FC236}">
                  <a16:creationId xmlns:a16="http://schemas.microsoft.com/office/drawing/2014/main" id="{554070C2-C7FA-43C5-ABE8-AD71728C6280}"/>
                </a:ext>
              </a:extLst>
            </p:cNvPr>
            <p:cNvSpPr/>
            <p:nvPr/>
          </p:nvSpPr>
          <p:spPr>
            <a:xfrm>
              <a:off x="7496841" y="4232193"/>
              <a:ext cx="779374" cy="521478"/>
            </a:xfrm>
            <a:custGeom>
              <a:avLst/>
              <a:gdLst>
                <a:gd name="connsiteX0" fmla="*/ 0 w 779374"/>
                <a:gd name="connsiteY0" fmla="*/ 258339 h 521478"/>
                <a:gd name="connsiteX1" fmla="*/ 248127 w 779374"/>
                <a:gd name="connsiteY1" fmla="*/ 500179 h 521478"/>
                <a:gd name="connsiteX2" fmla="*/ 489204 w 779374"/>
                <a:gd name="connsiteY2" fmla="*/ 471508 h 521478"/>
                <a:gd name="connsiteX3" fmla="*/ 772192 w 779374"/>
                <a:gd name="connsiteY3" fmla="*/ 27739 h 521478"/>
                <a:gd name="connsiteX4" fmla="*/ 0 w 779374"/>
                <a:gd name="connsiteY4" fmla="*/ 258339 h 52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74" h="521478">
                  <a:moveTo>
                    <a:pt x="0" y="258339"/>
                  </a:moveTo>
                  <a:cubicBezTo>
                    <a:pt x="0" y="258339"/>
                    <a:pt x="104775" y="493892"/>
                    <a:pt x="248127" y="500179"/>
                  </a:cubicBezTo>
                  <a:cubicBezTo>
                    <a:pt x="391383" y="506465"/>
                    <a:pt x="422815" y="558853"/>
                    <a:pt x="489204" y="471508"/>
                  </a:cubicBezTo>
                  <a:cubicBezTo>
                    <a:pt x="555593" y="384164"/>
                    <a:pt x="681419" y="129085"/>
                    <a:pt x="772192" y="27739"/>
                  </a:cubicBezTo>
                  <a:cubicBezTo>
                    <a:pt x="863061" y="-73607"/>
                    <a:pt x="62865" y="125561"/>
                    <a:pt x="0" y="258339"/>
                  </a:cubicBezTo>
                  <a:close/>
                </a:path>
              </a:pathLst>
            </a:custGeom>
            <a:solidFill>
              <a:srgbClr val="933B2C"/>
            </a:solidFill>
            <a:ln w="9525" cap="flat">
              <a:noFill/>
              <a:prstDash val="solid"/>
              <a:miter/>
            </a:ln>
          </p:spPr>
          <p:txBody>
            <a:bodyPr rtlCol="0" anchor="ctr"/>
            <a:lstStyle/>
            <a:p>
              <a:endParaRPr lang="id-ID"/>
            </a:p>
          </p:txBody>
        </p:sp>
        <p:sp>
          <p:nvSpPr>
            <p:cNvPr id="514" name="Freeform: Shape 513">
              <a:extLst>
                <a:ext uri="{FF2B5EF4-FFF2-40B4-BE49-F238E27FC236}">
                  <a16:creationId xmlns:a16="http://schemas.microsoft.com/office/drawing/2014/main" id="{8DF5C563-EA71-4BA8-89CD-EF1A2AFD8325}"/>
                </a:ext>
              </a:extLst>
            </p:cNvPr>
            <p:cNvSpPr/>
            <p:nvPr/>
          </p:nvSpPr>
          <p:spPr>
            <a:xfrm>
              <a:off x="6319055" y="2472533"/>
              <a:ext cx="2559164" cy="2259925"/>
            </a:xfrm>
            <a:custGeom>
              <a:avLst/>
              <a:gdLst>
                <a:gd name="connsiteX0" fmla="*/ 2334312 w 2559164"/>
                <a:gd name="connsiteY0" fmla="*/ 5366 h 2259925"/>
                <a:gd name="connsiteX1" fmla="*/ 2009319 w 2559164"/>
                <a:gd name="connsiteY1" fmla="*/ 270923 h 2259925"/>
                <a:gd name="connsiteX2" fmla="*/ 1596982 w 2559164"/>
                <a:gd name="connsiteY2" fmla="*/ 711169 h 2259925"/>
                <a:gd name="connsiteX3" fmla="*/ 968046 w 2559164"/>
                <a:gd name="connsiteY3" fmla="*/ 648304 h 2259925"/>
                <a:gd name="connsiteX4" fmla="*/ 485891 w 2559164"/>
                <a:gd name="connsiteY4" fmla="*/ 445612 h 2259925"/>
                <a:gd name="connsiteX5" fmla="*/ 42121 w 2559164"/>
                <a:gd name="connsiteY5" fmla="*/ 256922 h 2259925"/>
                <a:gd name="connsiteX6" fmla="*/ 42121 w 2559164"/>
                <a:gd name="connsiteY6" fmla="*/ 546958 h 2259925"/>
                <a:gd name="connsiteX7" fmla="*/ 31643 w 2559164"/>
                <a:gd name="connsiteY7" fmla="*/ 693738 h 2259925"/>
                <a:gd name="connsiteX8" fmla="*/ 139943 w 2559164"/>
                <a:gd name="connsiteY8" fmla="*/ 864998 h 2259925"/>
                <a:gd name="connsiteX9" fmla="*/ 94508 w 2559164"/>
                <a:gd name="connsiteY9" fmla="*/ 941864 h 2259925"/>
                <a:gd name="connsiteX10" fmla="*/ 230811 w 2559164"/>
                <a:gd name="connsiteY10" fmla="*/ 1130555 h 2259925"/>
                <a:gd name="connsiteX11" fmla="*/ 251766 w 2559164"/>
                <a:gd name="connsiteY11" fmla="*/ 1263333 h 2259925"/>
                <a:gd name="connsiteX12" fmla="*/ 328633 w 2559164"/>
                <a:gd name="connsiteY12" fmla="*/ 1375157 h 2259925"/>
                <a:gd name="connsiteX13" fmla="*/ 370542 w 2559164"/>
                <a:gd name="connsiteY13" fmla="*/ 1539368 h 2259925"/>
                <a:gd name="connsiteX14" fmla="*/ 426454 w 2559164"/>
                <a:gd name="connsiteY14" fmla="*/ 1825880 h 2259925"/>
                <a:gd name="connsiteX15" fmla="*/ 828314 w 2559164"/>
                <a:gd name="connsiteY15" fmla="*/ 2192783 h 2259925"/>
                <a:gd name="connsiteX16" fmla="*/ 1069392 w 2559164"/>
                <a:gd name="connsiteY16" fmla="*/ 2238217 h 2259925"/>
                <a:gd name="connsiteX17" fmla="*/ 1593553 w 2559164"/>
                <a:gd name="connsiteY17" fmla="*/ 1888840 h 2259925"/>
                <a:gd name="connsiteX18" fmla="*/ 2271447 w 2559164"/>
                <a:gd name="connsiteY18" fmla="*/ 1584802 h 2259925"/>
                <a:gd name="connsiteX19" fmla="*/ 2523002 w 2559164"/>
                <a:gd name="connsiteY19" fmla="*/ 547053 h 2259925"/>
                <a:gd name="connsiteX20" fmla="*/ 2334312 w 2559164"/>
                <a:gd name="connsiteY20" fmla="*/ 5366 h 225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9164" h="2259925">
                  <a:moveTo>
                    <a:pt x="2334312" y="5366"/>
                  </a:moveTo>
                  <a:cubicBezTo>
                    <a:pt x="2334312" y="5366"/>
                    <a:pt x="2173530" y="15844"/>
                    <a:pt x="2009319" y="270923"/>
                  </a:cubicBezTo>
                  <a:cubicBezTo>
                    <a:pt x="1845108" y="526003"/>
                    <a:pt x="1761288" y="693738"/>
                    <a:pt x="1596982" y="711169"/>
                  </a:cubicBezTo>
                  <a:cubicBezTo>
                    <a:pt x="1432771" y="728600"/>
                    <a:pt x="1163689" y="634302"/>
                    <a:pt x="968046" y="648304"/>
                  </a:cubicBezTo>
                  <a:cubicBezTo>
                    <a:pt x="772402" y="662306"/>
                    <a:pt x="594190" y="588868"/>
                    <a:pt x="485891" y="445612"/>
                  </a:cubicBezTo>
                  <a:cubicBezTo>
                    <a:pt x="377591" y="302356"/>
                    <a:pt x="118987" y="166053"/>
                    <a:pt x="42121" y="256922"/>
                  </a:cubicBezTo>
                  <a:cubicBezTo>
                    <a:pt x="-34746" y="347790"/>
                    <a:pt x="42121" y="546958"/>
                    <a:pt x="42121" y="546958"/>
                  </a:cubicBezTo>
                  <a:cubicBezTo>
                    <a:pt x="42121" y="546958"/>
                    <a:pt x="-45223" y="557435"/>
                    <a:pt x="31643" y="693738"/>
                  </a:cubicBezTo>
                  <a:cubicBezTo>
                    <a:pt x="108510" y="830041"/>
                    <a:pt x="139943" y="864998"/>
                    <a:pt x="139943" y="864998"/>
                  </a:cubicBezTo>
                  <a:cubicBezTo>
                    <a:pt x="139943" y="864998"/>
                    <a:pt x="38596" y="823088"/>
                    <a:pt x="94508" y="941864"/>
                  </a:cubicBezTo>
                  <a:cubicBezTo>
                    <a:pt x="150420" y="1060641"/>
                    <a:pt x="230811" y="1130555"/>
                    <a:pt x="230811" y="1130555"/>
                  </a:cubicBezTo>
                  <a:cubicBezTo>
                    <a:pt x="230811" y="1130555"/>
                    <a:pt x="153944" y="1130555"/>
                    <a:pt x="251766" y="1263333"/>
                  </a:cubicBezTo>
                  <a:cubicBezTo>
                    <a:pt x="251766" y="1263333"/>
                    <a:pt x="174899" y="1357726"/>
                    <a:pt x="328633" y="1375157"/>
                  </a:cubicBezTo>
                  <a:cubicBezTo>
                    <a:pt x="328633" y="1375157"/>
                    <a:pt x="314631" y="1472978"/>
                    <a:pt x="370542" y="1539368"/>
                  </a:cubicBezTo>
                  <a:cubicBezTo>
                    <a:pt x="370542" y="1539368"/>
                    <a:pt x="335586" y="1724534"/>
                    <a:pt x="426454" y="1825880"/>
                  </a:cubicBezTo>
                  <a:cubicBezTo>
                    <a:pt x="517323" y="1927226"/>
                    <a:pt x="754877" y="2140395"/>
                    <a:pt x="828314" y="2192783"/>
                  </a:cubicBezTo>
                  <a:cubicBezTo>
                    <a:pt x="901657" y="2245170"/>
                    <a:pt x="975095" y="2287175"/>
                    <a:pt x="1069392" y="2238217"/>
                  </a:cubicBezTo>
                  <a:cubicBezTo>
                    <a:pt x="1163689" y="2189258"/>
                    <a:pt x="1383907" y="1930750"/>
                    <a:pt x="1593553" y="1888840"/>
                  </a:cubicBezTo>
                  <a:cubicBezTo>
                    <a:pt x="1803198" y="1846930"/>
                    <a:pt x="2061801" y="1881887"/>
                    <a:pt x="2271447" y="1584802"/>
                  </a:cubicBezTo>
                  <a:cubicBezTo>
                    <a:pt x="2481092" y="1287812"/>
                    <a:pt x="2631397" y="749650"/>
                    <a:pt x="2523002" y="547053"/>
                  </a:cubicBezTo>
                  <a:cubicBezTo>
                    <a:pt x="2414703" y="344266"/>
                    <a:pt x="2746649" y="-50545"/>
                    <a:pt x="2334312" y="5366"/>
                  </a:cubicBezTo>
                  <a:close/>
                </a:path>
              </a:pathLst>
            </a:custGeom>
            <a:solidFill>
              <a:srgbClr val="B75742"/>
            </a:solidFill>
            <a:ln w="9525" cap="flat">
              <a:noFill/>
              <a:prstDash val="solid"/>
              <a:miter/>
            </a:ln>
          </p:spPr>
          <p:txBody>
            <a:bodyPr rtlCol="0" anchor="ctr"/>
            <a:lstStyle/>
            <a:p>
              <a:endParaRPr lang="id-ID"/>
            </a:p>
          </p:txBody>
        </p:sp>
        <p:sp>
          <p:nvSpPr>
            <p:cNvPr id="515" name="Freeform: Shape 514">
              <a:extLst>
                <a:ext uri="{FF2B5EF4-FFF2-40B4-BE49-F238E27FC236}">
                  <a16:creationId xmlns:a16="http://schemas.microsoft.com/office/drawing/2014/main" id="{937B9868-6573-4149-A18C-51D881A8A7B2}"/>
                </a:ext>
              </a:extLst>
            </p:cNvPr>
            <p:cNvSpPr/>
            <p:nvPr/>
          </p:nvSpPr>
          <p:spPr>
            <a:xfrm>
              <a:off x="8875237" y="2656094"/>
              <a:ext cx="221899" cy="138606"/>
            </a:xfrm>
            <a:custGeom>
              <a:avLst/>
              <a:gdLst>
                <a:gd name="connsiteX0" fmla="*/ 68737 w 221899"/>
                <a:gd name="connsiteY0" fmla="*/ 17 h 138606"/>
                <a:gd name="connsiteX1" fmla="*/ 221899 w 221899"/>
                <a:gd name="connsiteY1" fmla="*/ 138606 h 138606"/>
                <a:gd name="connsiteX2" fmla="*/ 16349 w 221899"/>
                <a:gd name="connsiteY2" fmla="*/ 105364 h 138606"/>
                <a:gd name="connsiteX3" fmla="*/ 16349 w 221899"/>
                <a:gd name="connsiteY3" fmla="*/ 26211 h 138606"/>
                <a:gd name="connsiteX4" fmla="*/ 68737 w 221899"/>
                <a:gd name="connsiteY4" fmla="*/ 17 h 13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99" h="138606">
                  <a:moveTo>
                    <a:pt x="68737" y="17"/>
                  </a:moveTo>
                  <a:cubicBezTo>
                    <a:pt x="73405" y="-554"/>
                    <a:pt x="164273" y="12209"/>
                    <a:pt x="221899" y="138606"/>
                  </a:cubicBezTo>
                  <a:cubicBezTo>
                    <a:pt x="221899" y="138606"/>
                    <a:pt x="51307" y="104792"/>
                    <a:pt x="16349" y="105364"/>
                  </a:cubicBezTo>
                  <a:cubicBezTo>
                    <a:pt x="-18607" y="105935"/>
                    <a:pt x="12825" y="27926"/>
                    <a:pt x="16349" y="26211"/>
                  </a:cubicBezTo>
                  <a:cubicBezTo>
                    <a:pt x="19874" y="24497"/>
                    <a:pt x="68737" y="17"/>
                    <a:pt x="68737" y="17"/>
                  </a:cubicBezTo>
                  <a:close/>
                </a:path>
              </a:pathLst>
            </a:custGeom>
            <a:solidFill>
              <a:srgbClr val="B75742"/>
            </a:solidFill>
            <a:ln w="9525" cap="flat">
              <a:noFill/>
              <a:prstDash val="solid"/>
              <a:miter/>
            </a:ln>
          </p:spPr>
          <p:txBody>
            <a:bodyPr rtlCol="0" anchor="ctr"/>
            <a:lstStyle/>
            <a:p>
              <a:endParaRPr lang="id-ID"/>
            </a:p>
          </p:txBody>
        </p:sp>
        <p:sp>
          <p:nvSpPr>
            <p:cNvPr id="516" name="Freeform: Shape 515">
              <a:extLst>
                <a:ext uri="{FF2B5EF4-FFF2-40B4-BE49-F238E27FC236}">
                  <a16:creationId xmlns:a16="http://schemas.microsoft.com/office/drawing/2014/main" id="{7262048A-4E85-403F-90F4-C784BBD481E0}"/>
                </a:ext>
              </a:extLst>
            </p:cNvPr>
            <p:cNvSpPr/>
            <p:nvPr/>
          </p:nvSpPr>
          <p:spPr>
            <a:xfrm>
              <a:off x="8505599" y="2234327"/>
              <a:ext cx="587642" cy="785603"/>
            </a:xfrm>
            <a:custGeom>
              <a:avLst/>
              <a:gdLst>
                <a:gd name="connsiteX0" fmla="*/ 427326 w 587642"/>
                <a:gd name="connsiteY0" fmla="*/ 360634 h 785603"/>
                <a:gd name="connsiteX1" fmla="*/ 292262 w 587642"/>
                <a:gd name="connsiteY1" fmla="*/ 284339 h 785603"/>
                <a:gd name="connsiteX2" fmla="*/ 247970 w 587642"/>
                <a:gd name="connsiteY2" fmla="*/ 410164 h 785603"/>
                <a:gd name="connsiteX3" fmla="*/ 245684 w 587642"/>
                <a:gd name="connsiteY3" fmla="*/ 476554 h 785603"/>
                <a:gd name="connsiteX4" fmla="*/ 132718 w 587642"/>
                <a:gd name="connsiteY4" fmla="*/ 433501 h 785603"/>
                <a:gd name="connsiteX5" fmla="*/ 217776 w 587642"/>
                <a:gd name="connsiteY5" fmla="*/ 577900 h 785603"/>
                <a:gd name="connsiteX6" fmla="*/ 235302 w 587642"/>
                <a:gd name="connsiteY6" fmla="*/ 678102 h 785603"/>
                <a:gd name="connsiteX7" fmla="*/ 362270 w 587642"/>
                <a:gd name="connsiteY7" fmla="*/ 761923 h 785603"/>
                <a:gd name="connsiteX8" fmla="*/ 412372 w 587642"/>
                <a:gd name="connsiteY8" fmla="*/ 484745 h 785603"/>
                <a:gd name="connsiteX9" fmla="*/ 547436 w 587642"/>
                <a:gd name="connsiteY9" fmla="*/ 429976 h 785603"/>
                <a:gd name="connsiteX10" fmla="*/ 554390 w 587642"/>
                <a:gd name="connsiteY10" fmla="*/ 196995 h 785603"/>
                <a:gd name="connsiteX11" fmla="*/ 427421 w 587642"/>
                <a:gd name="connsiteY11" fmla="*/ 67741 h 785603"/>
                <a:gd name="connsiteX12" fmla="*/ 299310 w 587642"/>
                <a:gd name="connsiteY12" fmla="*/ 18782 h 785603"/>
                <a:gd name="connsiteX13" fmla="*/ 48898 w 587642"/>
                <a:gd name="connsiteY13" fmla="*/ 31545 h 785603"/>
                <a:gd name="connsiteX14" fmla="*/ 37277 w 587642"/>
                <a:gd name="connsiteY14" fmla="*/ 210901 h 785603"/>
                <a:gd name="connsiteX15" fmla="*/ 121574 w 587642"/>
                <a:gd name="connsiteY15" fmla="*/ 248811 h 785603"/>
                <a:gd name="connsiteX16" fmla="*/ 427326 w 587642"/>
                <a:gd name="connsiteY16" fmla="*/ 360634 h 78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642" h="785603">
                  <a:moveTo>
                    <a:pt x="427326" y="360634"/>
                  </a:moveTo>
                  <a:cubicBezTo>
                    <a:pt x="427326" y="360634"/>
                    <a:pt x="376081" y="262241"/>
                    <a:pt x="292262" y="284339"/>
                  </a:cubicBezTo>
                  <a:cubicBezTo>
                    <a:pt x="208442" y="306437"/>
                    <a:pt x="239874" y="396163"/>
                    <a:pt x="247970" y="410164"/>
                  </a:cubicBezTo>
                  <a:cubicBezTo>
                    <a:pt x="256162" y="424166"/>
                    <a:pt x="274735" y="466076"/>
                    <a:pt x="245684" y="476554"/>
                  </a:cubicBezTo>
                  <a:cubicBezTo>
                    <a:pt x="216538" y="487031"/>
                    <a:pt x="144338" y="413689"/>
                    <a:pt x="132718" y="433501"/>
                  </a:cubicBezTo>
                  <a:cubicBezTo>
                    <a:pt x="121097" y="453313"/>
                    <a:pt x="126908" y="594187"/>
                    <a:pt x="217776" y="577900"/>
                  </a:cubicBezTo>
                  <a:cubicBezTo>
                    <a:pt x="308644" y="561612"/>
                    <a:pt x="227110" y="605808"/>
                    <a:pt x="235302" y="678102"/>
                  </a:cubicBezTo>
                  <a:cubicBezTo>
                    <a:pt x="243494" y="750302"/>
                    <a:pt x="266735" y="824883"/>
                    <a:pt x="362270" y="761923"/>
                  </a:cubicBezTo>
                  <a:cubicBezTo>
                    <a:pt x="457806" y="699058"/>
                    <a:pt x="411229" y="524274"/>
                    <a:pt x="412372" y="484745"/>
                  </a:cubicBezTo>
                  <a:cubicBezTo>
                    <a:pt x="413515" y="445121"/>
                    <a:pt x="495049" y="464933"/>
                    <a:pt x="547436" y="429976"/>
                  </a:cubicBezTo>
                  <a:cubicBezTo>
                    <a:pt x="599824" y="395019"/>
                    <a:pt x="599824" y="239000"/>
                    <a:pt x="554390" y="196995"/>
                  </a:cubicBezTo>
                  <a:cubicBezTo>
                    <a:pt x="508955" y="155085"/>
                    <a:pt x="470569" y="107269"/>
                    <a:pt x="427421" y="67741"/>
                  </a:cubicBezTo>
                  <a:cubicBezTo>
                    <a:pt x="384368" y="28117"/>
                    <a:pt x="384368" y="-5602"/>
                    <a:pt x="299310" y="18782"/>
                  </a:cubicBezTo>
                  <a:cubicBezTo>
                    <a:pt x="214252" y="43261"/>
                    <a:pt x="102428" y="-44083"/>
                    <a:pt x="48898" y="31545"/>
                  </a:cubicBezTo>
                  <a:cubicBezTo>
                    <a:pt x="-4728" y="107269"/>
                    <a:pt x="-22159" y="173659"/>
                    <a:pt x="37277" y="210901"/>
                  </a:cubicBezTo>
                  <a:cubicBezTo>
                    <a:pt x="96713" y="248144"/>
                    <a:pt x="121574" y="248811"/>
                    <a:pt x="121574" y="248811"/>
                  </a:cubicBezTo>
                  <a:cubicBezTo>
                    <a:pt x="121574" y="248811"/>
                    <a:pt x="323694" y="209758"/>
                    <a:pt x="427326" y="360634"/>
                  </a:cubicBezTo>
                  <a:close/>
                </a:path>
              </a:pathLst>
            </a:custGeom>
            <a:solidFill>
              <a:srgbClr val="F47458"/>
            </a:solidFill>
            <a:ln w="9525" cap="flat">
              <a:noFill/>
              <a:prstDash val="solid"/>
              <a:miter/>
            </a:ln>
          </p:spPr>
          <p:txBody>
            <a:bodyPr rtlCol="0" anchor="ctr"/>
            <a:lstStyle/>
            <a:p>
              <a:endParaRPr lang="id-ID"/>
            </a:p>
          </p:txBody>
        </p:sp>
        <p:sp>
          <p:nvSpPr>
            <p:cNvPr id="517" name="Freeform: Shape 516">
              <a:extLst>
                <a:ext uri="{FF2B5EF4-FFF2-40B4-BE49-F238E27FC236}">
                  <a16:creationId xmlns:a16="http://schemas.microsoft.com/office/drawing/2014/main" id="{5DAB442D-11CA-4D6C-9C92-E21EEEB8D2A7}"/>
                </a:ext>
              </a:extLst>
            </p:cNvPr>
            <p:cNvSpPr/>
            <p:nvPr/>
          </p:nvSpPr>
          <p:spPr>
            <a:xfrm>
              <a:off x="6913339" y="3421350"/>
              <a:ext cx="1446562" cy="747569"/>
            </a:xfrm>
            <a:custGeom>
              <a:avLst/>
              <a:gdLst>
                <a:gd name="connsiteX0" fmla="*/ 1446562 w 1446562"/>
                <a:gd name="connsiteY0" fmla="*/ 0 h 747569"/>
                <a:gd name="connsiteX1" fmla="*/ 1116330 w 1446562"/>
                <a:gd name="connsiteY1" fmla="*/ 562547 h 747569"/>
                <a:gd name="connsiteX2" fmla="*/ 373856 w 1446562"/>
                <a:gd name="connsiteY2" fmla="*/ 740759 h 747569"/>
                <a:gd name="connsiteX3" fmla="*/ 0 w 1446562"/>
                <a:gd name="connsiteY3" fmla="*/ 387858 h 747569"/>
                <a:gd name="connsiteX4" fmla="*/ 276035 w 1446562"/>
                <a:gd name="connsiteY4" fmla="*/ 653415 h 747569"/>
                <a:gd name="connsiteX5" fmla="*/ 838581 w 1446562"/>
                <a:gd name="connsiteY5" fmla="*/ 534638 h 747569"/>
                <a:gd name="connsiteX6" fmla="*/ 1191483 w 1446562"/>
                <a:gd name="connsiteY6" fmla="*/ 464725 h 747569"/>
                <a:gd name="connsiteX7" fmla="*/ 1446562 w 1446562"/>
                <a:gd name="connsiteY7" fmla="*/ 0 h 74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562" h="747569">
                  <a:moveTo>
                    <a:pt x="1446562" y="0"/>
                  </a:moveTo>
                  <a:cubicBezTo>
                    <a:pt x="1446562" y="0"/>
                    <a:pt x="1402842" y="534638"/>
                    <a:pt x="1116330" y="562547"/>
                  </a:cubicBezTo>
                  <a:cubicBezTo>
                    <a:pt x="829819" y="590455"/>
                    <a:pt x="555498" y="786193"/>
                    <a:pt x="373856" y="740759"/>
                  </a:cubicBezTo>
                  <a:cubicBezTo>
                    <a:pt x="192120" y="695325"/>
                    <a:pt x="69818" y="630650"/>
                    <a:pt x="0" y="387858"/>
                  </a:cubicBezTo>
                  <a:cubicBezTo>
                    <a:pt x="0" y="387858"/>
                    <a:pt x="83820" y="618458"/>
                    <a:pt x="276035" y="653415"/>
                  </a:cubicBezTo>
                  <a:cubicBezTo>
                    <a:pt x="468249" y="688372"/>
                    <a:pt x="721519" y="546830"/>
                    <a:pt x="838581" y="534638"/>
                  </a:cubicBezTo>
                  <a:cubicBezTo>
                    <a:pt x="955643" y="522446"/>
                    <a:pt x="1105662" y="531876"/>
                    <a:pt x="1191483" y="464725"/>
                  </a:cubicBezTo>
                  <a:cubicBezTo>
                    <a:pt x="1401319" y="300514"/>
                    <a:pt x="1422368" y="103156"/>
                    <a:pt x="1446562" y="0"/>
                  </a:cubicBezTo>
                  <a:close/>
                </a:path>
              </a:pathLst>
            </a:custGeom>
            <a:solidFill>
              <a:srgbClr val="933B2C"/>
            </a:solidFill>
            <a:ln w="9525" cap="flat">
              <a:noFill/>
              <a:prstDash val="solid"/>
              <a:miter/>
            </a:ln>
          </p:spPr>
          <p:txBody>
            <a:bodyPr rtlCol="0" anchor="ctr"/>
            <a:lstStyle/>
            <a:p>
              <a:endParaRPr lang="id-ID"/>
            </a:p>
          </p:txBody>
        </p:sp>
      </p:grpSp>
      <p:grpSp>
        <p:nvGrpSpPr>
          <p:cNvPr id="518" name="Graphic 90">
            <a:extLst>
              <a:ext uri="{FF2B5EF4-FFF2-40B4-BE49-F238E27FC236}">
                <a16:creationId xmlns:a16="http://schemas.microsoft.com/office/drawing/2014/main" id="{05567546-421E-4705-A3FA-8DA0E2614059}"/>
              </a:ext>
            </a:extLst>
          </p:cNvPr>
          <p:cNvGrpSpPr/>
          <p:nvPr/>
        </p:nvGrpSpPr>
        <p:grpSpPr>
          <a:xfrm>
            <a:off x="364214" y="8207511"/>
            <a:ext cx="352565" cy="413182"/>
            <a:chOff x="7637144" y="2929381"/>
            <a:chExt cx="919867" cy="1078020"/>
          </a:xfrm>
          <a:solidFill>
            <a:schemeClr val="accent1"/>
          </a:solidFill>
        </p:grpSpPr>
        <p:sp>
          <p:nvSpPr>
            <p:cNvPr id="519" name="Freeform: Shape 518">
              <a:extLst>
                <a:ext uri="{FF2B5EF4-FFF2-40B4-BE49-F238E27FC236}">
                  <a16:creationId xmlns:a16="http://schemas.microsoft.com/office/drawing/2014/main" id="{AF1B4E6D-09DE-4B67-A754-08551685BCC6}"/>
                </a:ext>
              </a:extLst>
            </p:cNvPr>
            <p:cNvSpPr/>
            <p:nvPr/>
          </p:nvSpPr>
          <p:spPr>
            <a:xfrm>
              <a:off x="7637144" y="3022135"/>
              <a:ext cx="117250" cy="101067"/>
            </a:xfrm>
            <a:custGeom>
              <a:avLst/>
              <a:gdLst>
                <a:gd name="connsiteX0" fmla="*/ 81820 w 117250"/>
                <a:gd name="connsiteY0" fmla="*/ 0 h 101067"/>
                <a:gd name="connsiteX1" fmla="*/ 0 w 117250"/>
                <a:gd name="connsiteY1" fmla="*/ 84392 h 101067"/>
                <a:gd name="connsiteX2" fmla="*/ 110204 w 117250"/>
                <a:gd name="connsiteY2" fmla="*/ 100965 h 101067"/>
                <a:gd name="connsiteX3" fmla="*/ 107252 w 117250"/>
                <a:gd name="connsiteY3" fmla="*/ 43625 h 101067"/>
                <a:gd name="connsiteX4" fmla="*/ 81820 w 117250"/>
                <a:gd name="connsiteY4" fmla="*/ 0 h 101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50" h="101067">
                  <a:moveTo>
                    <a:pt x="81820" y="0"/>
                  </a:moveTo>
                  <a:cubicBezTo>
                    <a:pt x="79534" y="0"/>
                    <a:pt x="58484" y="30480"/>
                    <a:pt x="0" y="84392"/>
                  </a:cubicBezTo>
                  <a:cubicBezTo>
                    <a:pt x="0" y="84392"/>
                    <a:pt x="93536" y="102584"/>
                    <a:pt x="110204" y="100965"/>
                  </a:cubicBezTo>
                  <a:cubicBezTo>
                    <a:pt x="126873" y="99346"/>
                    <a:pt x="108966" y="44291"/>
                    <a:pt x="107252" y="43625"/>
                  </a:cubicBezTo>
                  <a:cubicBezTo>
                    <a:pt x="105442" y="42958"/>
                    <a:pt x="81820" y="0"/>
                    <a:pt x="81820" y="0"/>
                  </a:cubicBezTo>
                  <a:close/>
                </a:path>
              </a:pathLst>
            </a:custGeom>
            <a:solidFill>
              <a:srgbClr val="B75742"/>
            </a:solidFill>
            <a:ln w="9525" cap="flat">
              <a:noFill/>
              <a:prstDash val="solid"/>
              <a:miter/>
            </a:ln>
          </p:spPr>
          <p:txBody>
            <a:bodyPr rtlCol="0" anchor="ctr"/>
            <a:lstStyle/>
            <a:p>
              <a:endParaRPr lang="id-ID"/>
            </a:p>
          </p:txBody>
        </p:sp>
        <p:sp>
          <p:nvSpPr>
            <p:cNvPr id="520" name="Freeform: Shape 519">
              <a:extLst>
                <a:ext uri="{FF2B5EF4-FFF2-40B4-BE49-F238E27FC236}">
                  <a16:creationId xmlns:a16="http://schemas.microsoft.com/office/drawing/2014/main" id="{5E689070-4BD2-4CEC-A1AB-0466C087998A}"/>
                </a:ext>
              </a:extLst>
            </p:cNvPr>
            <p:cNvSpPr/>
            <p:nvPr/>
          </p:nvSpPr>
          <p:spPr>
            <a:xfrm>
              <a:off x="8101393" y="3792231"/>
              <a:ext cx="231552" cy="215074"/>
            </a:xfrm>
            <a:custGeom>
              <a:avLst/>
              <a:gdLst>
                <a:gd name="connsiteX0" fmla="*/ 153924 w 231552"/>
                <a:gd name="connsiteY0" fmla="*/ 0 h 215074"/>
                <a:gd name="connsiteX1" fmla="*/ 186880 w 231552"/>
                <a:gd name="connsiteY1" fmla="*/ 153448 h 215074"/>
                <a:gd name="connsiteX2" fmla="*/ 231553 w 231552"/>
                <a:gd name="connsiteY2" fmla="*/ 206312 h 215074"/>
                <a:gd name="connsiteX3" fmla="*/ 177546 w 231552"/>
                <a:gd name="connsiteY3" fmla="*/ 182594 h 215074"/>
                <a:gd name="connsiteX4" fmla="*/ 38671 w 231552"/>
                <a:gd name="connsiteY4" fmla="*/ 215075 h 215074"/>
                <a:gd name="connsiteX5" fmla="*/ 100394 w 231552"/>
                <a:gd name="connsiteY5" fmla="*/ 188595 h 215074"/>
                <a:gd name="connsiteX6" fmla="*/ 140589 w 231552"/>
                <a:gd name="connsiteY6" fmla="*/ 170974 h 215074"/>
                <a:gd name="connsiteX7" fmla="*/ 74962 w 231552"/>
                <a:gd name="connsiteY7" fmla="*/ 174879 h 215074"/>
                <a:gd name="connsiteX8" fmla="*/ 0 w 231552"/>
                <a:gd name="connsiteY8" fmla="*/ 173736 h 215074"/>
                <a:gd name="connsiteX9" fmla="*/ 77153 w 231552"/>
                <a:gd name="connsiteY9" fmla="*/ 161068 h 215074"/>
                <a:gd name="connsiteX10" fmla="*/ 157068 w 231552"/>
                <a:gd name="connsiteY10" fmla="*/ 153924 h 215074"/>
                <a:gd name="connsiteX11" fmla="*/ 122301 w 231552"/>
                <a:gd name="connsiteY11" fmla="*/ 3620 h 215074"/>
                <a:gd name="connsiteX12" fmla="*/ 153924 w 231552"/>
                <a:gd name="connsiteY12" fmla="*/ 0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52" h="215074">
                  <a:moveTo>
                    <a:pt x="153924" y="0"/>
                  </a:moveTo>
                  <a:cubicBezTo>
                    <a:pt x="153924" y="0"/>
                    <a:pt x="191929" y="146780"/>
                    <a:pt x="186880" y="153448"/>
                  </a:cubicBezTo>
                  <a:cubicBezTo>
                    <a:pt x="181928" y="160020"/>
                    <a:pt x="224886" y="193167"/>
                    <a:pt x="231553" y="206312"/>
                  </a:cubicBezTo>
                  <a:cubicBezTo>
                    <a:pt x="231553" y="206312"/>
                    <a:pt x="193548" y="184309"/>
                    <a:pt x="177546" y="182594"/>
                  </a:cubicBezTo>
                  <a:cubicBezTo>
                    <a:pt x="161544" y="180975"/>
                    <a:pt x="100965" y="210121"/>
                    <a:pt x="38671" y="215075"/>
                  </a:cubicBezTo>
                  <a:cubicBezTo>
                    <a:pt x="38671" y="215075"/>
                    <a:pt x="80582" y="202978"/>
                    <a:pt x="100394" y="188595"/>
                  </a:cubicBezTo>
                  <a:cubicBezTo>
                    <a:pt x="120205" y="174308"/>
                    <a:pt x="143352" y="172021"/>
                    <a:pt x="140589" y="170974"/>
                  </a:cubicBezTo>
                  <a:cubicBezTo>
                    <a:pt x="137827" y="169831"/>
                    <a:pt x="106395" y="166021"/>
                    <a:pt x="74962" y="174879"/>
                  </a:cubicBezTo>
                  <a:cubicBezTo>
                    <a:pt x="43529" y="183737"/>
                    <a:pt x="0" y="173736"/>
                    <a:pt x="0" y="173736"/>
                  </a:cubicBezTo>
                  <a:cubicBezTo>
                    <a:pt x="0" y="173736"/>
                    <a:pt x="54579" y="169354"/>
                    <a:pt x="77153" y="161068"/>
                  </a:cubicBezTo>
                  <a:cubicBezTo>
                    <a:pt x="99727" y="152781"/>
                    <a:pt x="157068" y="153924"/>
                    <a:pt x="157068" y="153924"/>
                  </a:cubicBezTo>
                  <a:lnTo>
                    <a:pt x="122301" y="3620"/>
                  </a:lnTo>
                  <a:lnTo>
                    <a:pt x="153924" y="0"/>
                  </a:lnTo>
                  <a:close/>
                </a:path>
              </a:pathLst>
            </a:custGeom>
            <a:solidFill>
              <a:srgbClr val="EE944C"/>
            </a:solidFill>
            <a:ln w="9525" cap="flat">
              <a:noFill/>
              <a:prstDash val="solid"/>
              <a:miter/>
            </a:ln>
          </p:spPr>
          <p:txBody>
            <a:bodyPr rtlCol="0" anchor="ctr"/>
            <a:lstStyle/>
            <a:p>
              <a:endParaRPr lang="id-ID"/>
            </a:p>
          </p:txBody>
        </p:sp>
        <p:sp>
          <p:nvSpPr>
            <p:cNvPr id="521" name="Freeform: Shape 520">
              <a:extLst>
                <a:ext uri="{FF2B5EF4-FFF2-40B4-BE49-F238E27FC236}">
                  <a16:creationId xmlns:a16="http://schemas.microsoft.com/office/drawing/2014/main" id="{3EEB88BC-5736-4524-B9E2-F3A41A62D47E}"/>
                </a:ext>
              </a:extLst>
            </p:cNvPr>
            <p:cNvSpPr/>
            <p:nvPr/>
          </p:nvSpPr>
          <p:spPr>
            <a:xfrm>
              <a:off x="7769828" y="3792231"/>
              <a:ext cx="285559" cy="215169"/>
            </a:xfrm>
            <a:custGeom>
              <a:avLst/>
              <a:gdLst>
                <a:gd name="connsiteX0" fmla="*/ 285560 w 285559"/>
                <a:gd name="connsiteY0" fmla="*/ 4572 h 215169"/>
                <a:gd name="connsiteX1" fmla="*/ 200596 w 285559"/>
                <a:gd name="connsiteY1" fmla="*/ 148876 h 215169"/>
                <a:gd name="connsiteX2" fmla="*/ 248508 w 285559"/>
                <a:gd name="connsiteY2" fmla="*/ 205645 h 215169"/>
                <a:gd name="connsiteX3" fmla="*/ 190500 w 285559"/>
                <a:gd name="connsiteY3" fmla="*/ 180213 h 215169"/>
                <a:gd name="connsiteX4" fmla="*/ 41339 w 285559"/>
                <a:gd name="connsiteY4" fmla="*/ 215170 h 215169"/>
                <a:gd name="connsiteX5" fmla="*/ 107633 w 285559"/>
                <a:gd name="connsiteY5" fmla="*/ 186785 h 215169"/>
                <a:gd name="connsiteX6" fmla="*/ 150876 w 285559"/>
                <a:gd name="connsiteY6" fmla="*/ 167831 h 215169"/>
                <a:gd name="connsiteX7" fmla="*/ 80486 w 285559"/>
                <a:gd name="connsiteY7" fmla="*/ 171926 h 215169"/>
                <a:gd name="connsiteX8" fmla="*/ 0 w 285559"/>
                <a:gd name="connsiteY8" fmla="*/ 170783 h 215169"/>
                <a:gd name="connsiteX9" fmla="*/ 82868 w 285559"/>
                <a:gd name="connsiteY9" fmla="*/ 157163 h 215169"/>
                <a:gd name="connsiteX10" fmla="*/ 168688 w 285559"/>
                <a:gd name="connsiteY10" fmla="*/ 149447 h 215169"/>
                <a:gd name="connsiteX11" fmla="*/ 243078 w 285559"/>
                <a:gd name="connsiteY11" fmla="*/ 0 h 215169"/>
                <a:gd name="connsiteX12" fmla="*/ 285560 w 285559"/>
                <a:gd name="connsiteY12" fmla="*/ 4572 h 21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559" h="215169">
                  <a:moveTo>
                    <a:pt x="285560" y="4572"/>
                  </a:moveTo>
                  <a:cubicBezTo>
                    <a:pt x="285560" y="4572"/>
                    <a:pt x="205930" y="141827"/>
                    <a:pt x="200596" y="148876"/>
                  </a:cubicBezTo>
                  <a:cubicBezTo>
                    <a:pt x="195263" y="156020"/>
                    <a:pt x="241459" y="191453"/>
                    <a:pt x="248508" y="205645"/>
                  </a:cubicBezTo>
                  <a:cubicBezTo>
                    <a:pt x="248508" y="205645"/>
                    <a:pt x="207645" y="181928"/>
                    <a:pt x="190500" y="180213"/>
                  </a:cubicBezTo>
                  <a:cubicBezTo>
                    <a:pt x="173355" y="178403"/>
                    <a:pt x="108204" y="209836"/>
                    <a:pt x="41339" y="215170"/>
                  </a:cubicBezTo>
                  <a:cubicBezTo>
                    <a:pt x="41339" y="215170"/>
                    <a:pt x="86296" y="202121"/>
                    <a:pt x="107633" y="186785"/>
                  </a:cubicBezTo>
                  <a:cubicBezTo>
                    <a:pt x="128969" y="171355"/>
                    <a:pt x="153829" y="169069"/>
                    <a:pt x="150876" y="167831"/>
                  </a:cubicBezTo>
                  <a:cubicBezTo>
                    <a:pt x="147924" y="166592"/>
                    <a:pt x="114205" y="162496"/>
                    <a:pt x="80486" y="171926"/>
                  </a:cubicBezTo>
                  <a:cubicBezTo>
                    <a:pt x="46768" y="181356"/>
                    <a:pt x="0" y="170783"/>
                    <a:pt x="0" y="170783"/>
                  </a:cubicBezTo>
                  <a:cubicBezTo>
                    <a:pt x="0" y="170783"/>
                    <a:pt x="58579" y="166021"/>
                    <a:pt x="82868" y="157163"/>
                  </a:cubicBezTo>
                  <a:cubicBezTo>
                    <a:pt x="107156" y="148304"/>
                    <a:pt x="168688" y="149447"/>
                    <a:pt x="168688" y="149447"/>
                  </a:cubicBezTo>
                  <a:lnTo>
                    <a:pt x="243078" y="0"/>
                  </a:lnTo>
                  <a:lnTo>
                    <a:pt x="285560" y="4572"/>
                  </a:lnTo>
                  <a:close/>
                </a:path>
              </a:pathLst>
            </a:custGeom>
            <a:solidFill>
              <a:srgbClr val="EE944C"/>
            </a:solidFill>
            <a:ln w="9525" cap="flat">
              <a:noFill/>
              <a:prstDash val="solid"/>
              <a:miter/>
            </a:ln>
          </p:spPr>
          <p:txBody>
            <a:bodyPr rtlCol="0" anchor="ctr"/>
            <a:lstStyle/>
            <a:p>
              <a:endParaRPr lang="id-ID"/>
            </a:p>
          </p:txBody>
        </p:sp>
        <p:grpSp>
          <p:nvGrpSpPr>
            <p:cNvPr id="522" name="Graphic 90">
              <a:extLst>
                <a:ext uri="{FF2B5EF4-FFF2-40B4-BE49-F238E27FC236}">
                  <a16:creationId xmlns:a16="http://schemas.microsoft.com/office/drawing/2014/main" id="{993DDA4A-8607-490B-8297-7C6841996CB3}"/>
                </a:ext>
              </a:extLst>
            </p:cNvPr>
            <p:cNvGrpSpPr/>
            <p:nvPr/>
          </p:nvGrpSpPr>
          <p:grpSpPr>
            <a:xfrm>
              <a:off x="7701957" y="2929381"/>
              <a:ext cx="855054" cy="905303"/>
              <a:chOff x="7701957" y="2929381"/>
              <a:chExt cx="855054" cy="905303"/>
            </a:xfrm>
            <a:solidFill>
              <a:schemeClr val="accent1"/>
            </a:solidFill>
          </p:grpSpPr>
          <p:sp>
            <p:nvSpPr>
              <p:cNvPr id="523" name="Freeform: Shape 522">
                <a:extLst>
                  <a:ext uri="{FF2B5EF4-FFF2-40B4-BE49-F238E27FC236}">
                    <a16:creationId xmlns:a16="http://schemas.microsoft.com/office/drawing/2014/main" id="{EF91F55B-B041-4DDF-AC6A-1D20A5CDEC7D}"/>
                  </a:ext>
                </a:extLst>
              </p:cNvPr>
              <p:cNvSpPr/>
              <p:nvPr/>
            </p:nvSpPr>
            <p:spPr>
              <a:xfrm>
                <a:off x="7701957" y="2929381"/>
                <a:ext cx="855054" cy="905303"/>
              </a:xfrm>
              <a:custGeom>
                <a:avLst/>
                <a:gdLst>
                  <a:gd name="connsiteX0" fmla="*/ 290660 w 855054"/>
                  <a:gd name="connsiteY0" fmla="*/ 38557 h 905303"/>
                  <a:gd name="connsiteX1" fmla="*/ 372861 w 855054"/>
                  <a:gd name="connsiteY1" fmla="*/ 151428 h 905303"/>
                  <a:gd name="connsiteX2" fmla="*/ 472873 w 855054"/>
                  <a:gd name="connsiteY2" fmla="*/ 311067 h 905303"/>
                  <a:gd name="connsiteX3" fmla="*/ 785769 w 855054"/>
                  <a:gd name="connsiteY3" fmla="*/ 496519 h 905303"/>
                  <a:gd name="connsiteX4" fmla="*/ 830632 w 855054"/>
                  <a:gd name="connsiteY4" fmla="*/ 581006 h 905303"/>
                  <a:gd name="connsiteX5" fmla="*/ 840253 w 855054"/>
                  <a:gd name="connsiteY5" fmla="*/ 696925 h 905303"/>
                  <a:gd name="connsiteX6" fmla="*/ 648705 w 855054"/>
                  <a:gd name="connsiteY6" fmla="*/ 838466 h 905303"/>
                  <a:gd name="connsiteX7" fmla="*/ 334189 w 855054"/>
                  <a:gd name="connsiteY7" fmla="*/ 877138 h 905303"/>
                  <a:gd name="connsiteX8" fmla="*/ 76157 w 855054"/>
                  <a:gd name="connsiteY8" fmla="*/ 604628 h 905303"/>
                  <a:gd name="connsiteX9" fmla="*/ 13292 w 855054"/>
                  <a:gd name="connsiteY9" fmla="*/ 219151 h 905303"/>
                  <a:gd name="connsiteX10" fmla="*/ 290660 w 855054"/>
                  <a:gd name="connsiteY10" fmla="*/ 38557 h 9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054" h="905303">
                    <a:moveTo>
                      <a:pt x="290660" y="38557"/>
                    </a:moveTo>
                    <a:cubicBezTo>
                      <a:pt x="290660" y="38557"/>
                      <a:pt x="351906" y="61131"/>
                      <a:pt x="372861" y="151428"/>
                    </a:cubicBezTo>
                    <a:cubicBezTo>
                      <a:pt x="393816" y="241725"/>
                      <a:pt x="403531" y="290112"/>
                      <a:pt x="472873" y="311067"/>
                    </a:cubicBezTo>
                    <a:cubicBezTo>
                      <a:pt x="542216" y="332022"/>
                      <a:pt x="758337" y="399745"/>
                      <a:pt x="785769" y="496519"/>
                    </a:cubicBezTo>
                    <a:cubicBezTo>
                      <a:pt x="796723" y="535286"/>
                      <a:pt x="813964" y="562432"/>
                      <a:pt x="830632" y="581006"/>
                    </a:cubicBezTo>
                    <a:cubicBezTo>
                      <a:pt x="859303" y="613010"/>
                      <a:pt x="863018" y="660444"/>
                      <a:pt x="840253" y="696925"/>
                    </a:cubicBezTo>
                    <a:cubicBezTo>
                      <a:pt x="804629" y="753789"/>
                      <a:pt x="743098" y="822941"/>
                      <a:pt x="648705" y="838466"/>
                    </a:cubicBezTo>
                    <a:cubicBezTo>
                      <a:pt x="482589" y="865898"/>
                      <a:pt x="566504" y="948099"/>
                      <a:pt x="334189" y="877138"/>
                    </a:cubicBezTo>
                    <a:cubicBezTo>
                      <a:pt x="101970" y="806177"/>
                      <a:pt x="203602" y="754551"/>
                      <a:pt x="76157" y="604628"/>
                    </a:cubicBezTo>
                    <a:cubicBezTo>
                      <a:pt x="-51288" y="454609"/>
                      <a:pt x="68061" y="349834"/>
                      <a:pt x="13292" y="219151"/>
                    </a:cubicBezTo>
                    <a:cubicBezTo>
                      <a:pt x="-41572" y="88563"/>
                      <a:pt x="77777" y="-75934"/>
                      <a:pt x="290660" y="38557"/>
                    </a:cubicBezTo>
                    <a:close/>
                  </a:path>
                </a:pathLst>
              </a:custGeom>
              <a:solidFill>
                <a:srgbClr val="F7CC7F"/>
              </a:solidFill>
              <a:ln w="9525" cap="flat">
                <a:noFill/>
                <a:prstDash val="solid"/>
                <a:miter/>
              </a:ln>
            </p:spPr>
            <p:txBody>
              <a:bodyPr rtlCol="0" anchor="ctr"/>
              <a:lstStyle/>
              <a:p>
                <a:endParaRPr lang="id-ID"/>
              </a:p>
            </p:txBody>
          </p:sp>
          <p:sp>
            <p:nvSpPr>
              <p:cNvPr id="524" name="Freeform: Shape 523">
                <a:extLst>
                  <a:ext uri="{FF2B5EF4-FFF2-40B4-BE49-F238E27FC236}">
                    <a16:creationId xmlns:a16="http://schemas.microsoft.com/office/drawing/2014/main" id="{6F43A636-1D24-4253-95C9-3E1080ADFB90}"/>
                  </a:ext>
                </a:extLst>
              </p:cNvPr>
              <p:cNvSpPr/>
              <p:nvPr/>
            </p:nvSpPr>
            <p:spPr>
              <a:xfrm>
                <a:off x="7905227" y="3370560"/>
                <a:ext cx="396808" cy="314706"/>
              </a:xfrm>
              <a:custGeom>
                <a:avLst/>
                <a:gdLst>
                  <a:gd name="connsiteX0" fmla="*/ 270270 w 396808"/>
                  <a:gd name="connsiteY0" fmla="*/ 63341 h 314706"/>
                  <a:gd name="connsiteX1" fmla="*/ 320657 w 396808"/>
                  <a:gd name="connsiteY1" fmla="*/ 76010 h 314706"/>
                  <a:gd name="connsiteX2" fmla="*/ 363711 w 396808"/>
                  <a:gd name="connsiteY2" fmla="*/ 98488 h 314706"/>
                  <a:gd name="connsiteX3" fmla="*/ 373140 w 396808"/>
                  <a:gd name="connsiteY3" fmla="*/ 114490 h 314706"/>
                  <a:gd name="connsiteX4" fmla="*/ 372378 w 396808"/>
                  <a:gd name="connsiteY4" fmla="*/ 122968 h 314706"/>
                  <a:gd name="connsiteX5" fmla="*/ 370854 w 396808"/>
                  <a:gd name="connsiteY5" fmla="*/ 127444 h 314706"/>
                  <a:gd name="connsiteX6" fmla="*/ 368568 w 396808"/>
                  <a:gd name="connsiteY6" fmla="*/ 133160 h 314706"/>
                  <a:gd name="connsiteX7" fmla="*/ 355138 w 396808"/>
                  <a:gd name="connsiteY7" fmla="*/ 186214 h 314706"/>
                  <a:gd name="connsiteX8" fmla="*/ 348471 w 396808"/>
                  <a:gd name="connsiteY8" fmla="*/ 204883 h 314706"/>
                  <a:gd name="connsiteX9" fmla="*/ 335326 w 396808"/>
                  <a:gd name="connsiteY9" fmla="*/ 215360 h 314706"/>
                  <a:gd name="connsiteX10" fmla="*/ 290559 w 396808"/>
                  <a:gd name="connsiteY10" fmla="*/ 226695 h 314706"/>
                  <a:gd name="connsiteX11" fmla="*/ 265317 w 396808"/>
                  <a:gd name="connsiteY11" fmla="*/ 229838 h 314706"/>
                  <a:gd name="connsiteX12" fmla="*/ 237600 w 396808"/>
                  <a:gd name="connsiteY12" fmla="*/ 234506 h 314706"/>
                  <a:gd name="connsiteX13" fmla="*/ 183592 w 396808"/>
                  <a:gd name="connsiteY13" fmla="*/ 254317 h 314706"/>
                  <a:gd name="connsiteX14" fmla="*/ 160542 w 396808"/>
                  <a:gd name="connsiteY14" fmla="*/ 268700 h 314706"/>
                  <a:gd name="connsiteX15" fmla="*/ 144921 w 396808"/>
                  <a:gd name="connsiteY15" fmla="*/ 275939 h 314706"/>
                  <a:gd name="connsiteX16" fmla="*/ 108536 w 396808"/>
                  <a:gd name="connsiteY16" fmla="*/ 262128 h 314706"/>
                  <a:gd name="connsiteX17" fmla="*/ 87486 w 396808"/>
                  <a:gd name="connsiteY17" fmla="*/ 248888 h 314706"/>
                  <a:gd name="connsiteX18" fmla="*/ 77865 w 396808"/>
                  <a:gd name="connsiteY18" fmla="*/ 241744 h 314706"/>
                  <a:gd name="connsiteX19" fmla="*/ 69007 w 396808"/>
                  <a:gd name="connsiteY19" fmla="*/ 234506 h 314706"/>
                  <a:gd name="connsiteX20" fmla="*/ 53577 w 396808"/>
                  <a:gd name="connsiteY20" fmla="*/ 217646 h 314706"/>
                  <a:gd name="connsiteX21" fmla="*/ 41289 w 396808"/>
                  <a:gd name="connsiteY21" fmla="*/ 197929 h 314706"/>
                  <a:gd name="connsiteX22" fmla="*/ 21763 w 396808"/>
                  <a:gd name="connsiteY22" fmla="*/ 102584 h 314706"/>
                  <a:gd name="connsiteX23" fmla="*/ 33764 w 396808"/>
                  <a:gd name="connsiteY23" fmla="*/ 0 h 314706"/>
                  <a:gd name="connsiteX24" fmla="*/ 2332 w 396808"/>
                  <a:gd name="connsiteY24" fmla="*/ 101251 h 314706"/>
                  <a:gd name="connsiteX25" fmla="*/ 13095 w 396808"/>
                  <a:gd name="connsiteY25" fmla="*/ 210693 h 314706"/>
                  <a:gd name="connsiteX26" fmla="*/ 26240 w 396808"/>
                  <a:gd name="connsiteY26" fmla="*/ 236601 h 314706"/>
                  <a:gd name="connsiteX27" fmla="*/ 44718 w 396808"/>
                  <a:gd name="connsiteY27" fmla="*/ 259366 h 314706"/>
                  <a:gd name="connsiteX28" fmla="*/ 55577 w 396808"/>
                  <a:gd name="connsiteY28" fmla="*/ 269272 h 314706"/>
                  <a:gd name="connsiteX29" fmla="*/ 66530 w 396808"/>
                  <a:gd name="connsiteY29" fmla="*/ 278321 h 314706"/>
                  <a:gd name="connsiteX30" fmla="*/ 88914 w 396808"/>
                  <a:gd name="connsiteY30" fmla="*/ 294132 h 314706"/>
                  <a:gd name="connsiteX31" fmla="*/ 114536 w 396808"/>
                  <a:gd name="connsiteY31" fmla="*/ 308134 h 314706"/>
                  <a:gd name="connsiteX32" fmla="*/ 130443 w 396808"/>
                  <a:gd name="connsiteY32" fmla="*/ 313182 h 314706"/>
                  <a:gd name="connsiteX33" fmla="*/ 139492 w 396808"/>
                  <a:gd name="connsiteY33" fmla="*/ 314706 h 314706"/>
                  <a:gd name="connsiteX34" fmla="*/ 149493 w 396808"/>
                  <a:gd name="connsiteY34" fmla="*/ 314420 h 314706"/>
                  <a:gd name="connsiteX35" fmla="*/ 181593 w 396808"/>
                  <a:gd name="connsiteY35" fmla="*/ 301847 h 314706"/>
                  <a:gd name="connsiteX36" fmla="*/ 203024 w 396808"/>
                  <a:gd name="connsiteY36" fmla="*/ 288893 h 314706"/>
                  <a:gd name="connsiteX37" fmla="*/ 246458 w 396808"/>
                  <a:gd name="connsiteY37" fmla="*/ 272129 h 314706"/>
                  <a:gd name="connsiteX38" fmla="*/ 270175 w 396808"/>
                  <a:gd name="connsiteY38" fmla="*/ 267748 h 314706"/>
                  <a:gd name="connsiteX39" fmla="*/ 296749 w 396808"/>
                  <a:gd name="connsiteY39" fmla="*/ 263652 h 314706"/>
                  <a:gd name="connsiteX40" fmla="*/ 351900 w 396808"/>
                  <a:gd name="connsiteY40" fmla="*/ 245840 h 314706"/>
                  <a:gd name="connsiteX41" fmla="*/ 376950 w 396808"/>
                  <a:gd name="connsiteY41" fmla="*/ 221837 h 314706"/>
                  <a:gd name="connsiteX42" fmla="*/ 385618 w 396808"/>
                  <a:gd name="connsiteY42" fmla="*/ 190976 h 314706"/>
                  <a:gd name="connsiteX43" fmla="*/ 392952 w 396808"/>
                  <a:gd name="connsiteY43" fmla="*/ 141827 h 314706"/>
                  <a:gd name="connsiteX44" fmla="*/ 396381 w 396808"/>
                  <a:gd name="connsiteY44" fmla="*/ 126968 h 314706"/>
                  <a:gd name="connsiteX45" fmla="*/ 395334 w 396808"/>
                  <a:gd name="connsiteY45" fmla="*/ 109538 h 314706"/>
                  <a:gd name="connsiteX46" fmla="*/ 375807 w 396808"/>
                  <a:gd name="connsiteY46" fmla="*/ 83248 h 314706"/>
                  <a:gd name="connsiteX47" fmla="*/ 323229 w 396808"/>
                  <a:gd name="connsiteY47" fmla="*/ 65342 h 314706"/>
                  <a:gd name="connsiteX48" fmla="*/ 270270 w 396808"/>
                  <a:gd name="connsiteY48" fmla="*/ 63341 h 3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6808" h="314706">
                    <a:moveTo>
                      <a:pt x="270270" y="63341"/>
                    </a:moveTo>
                    <a:cubicBezTo>
                      <a:pt x="287511" y="66485"/>
                      <a:pt x="304465" y="70675"/>
                      <a:pt x="320657" y="76010"/>
                    </a:cubicBezTo>
                    <a:cubicBezTo>
                      <a:pt x="336659" y="81534"/>
                      <a:pt x="352852" y="88202"/>
                      <a:pt x="363711" y="98488"/>
                    </a:cubicBezTo>
                    <a:cubicBezTo>
                      <a:pt x="369235" y="103442"/>
                      <a:pt x="372378" y="109061"/>
                      <a:pt x="373140" y="114490"/>
                    </a:cubicBezTo>
                    <a:cubicBezTo>
                      <a:pt x="373236" y="117253"/>
                      <a:pt x="373331" y="120015"/>
                      <a:pt x="372378" y="122968"/>
                    </a:cubicBezTo>
                    <a:cubicBezTo>
                      <a:pt x="372093" y="124396"/>
                      <a:pt x="371521" y="125921"/>
                      <a:pt x="370854" y="127444"/>
                    </a:cubicBezTo>
                    <a:lnTo>
                      <a:pt x="368568" y="133160"/>
                    </a:lnTo>
                    <a:cubicBezTo>
                      <a:pt x="360948" y="150590"/>
                      <a:pt x="358186" y="170307"/>
                      <a:pt x="355138" y="186214"/>
                    </a:cubicBezTo>
                    <a:cubicBezTo>
                      <a:pt x="353614" y="194405"/>
                      <a:pt x="351518" y="200596"/>
                      <a:pt x="348471" y="204883"/>
                    </a:cubicBezTo>
                    <a:cubicBezTo>
                      <a:pt x="345517" y="209169"/>
                      <a:pt x="341708" y="212503"/>
                      <a:pt x="335326" y="215360"/>
                    </a:cubicBezTo>
                    <a:cubicBezTo>
                      <a:pt x="323134" y="221171"/>
                      <a:pt x="306751" y="224409"/>
                      <a:pt x="290559" y="226695"/>
                    </a:cubicBezTo>
                    <a:lnTo>
                      <a:pt x="265317" y="229838"/>
                    </a:lnTo>
                    <a:cubicBezTo>
                      <a:pt x="256078" y="231458"/>
                      <a:pt x="246839" y="231934"/>
                      <a:pt x="237600" y="234506"/>
                    </a:cubicBezTo>
                    <a:cubicBezTo>
                      <a:pt x="219121" y="238125"/>
                      <a:pt x="200547" y="245269"/>
                      <a:pt x="183592" y="254317"/>
                    </a:cubicBezTo>
                    <a:cubicBezTo>
                      <a:pt x="175116" y="258985"/>
                      <a:pt x="167496" y="264319"/>
                      <a:pt x="160542" y="268700"/>
                    </a:cubicBezTo>
                    <a:cubicBezTo>
                      <a:pt x="153684" y="273177"/>
                      <a:pt x="148731" y="275368"/>
                      <a:pt x="144921" y="275939"/>
                    </a:cubicBezTo>
                    <a:cubicBezTo>
                      <a:pt x="137396" y="277273"/>
                      <a:pt x="122252" y="270510"/>
                      <a:pt x="108536" y="262128"/>
                    </a:cubicBezTo>
                    <a:cubicBezTo>
                      <a:pt x="101487" y="258318"/>
                      <a:pt x="94534" y="253460"/>
                      <a:pt x="87486" y="248888"/>
                    </a:cubicBezTo>
                    <a:cubicBezTo>
                      <a:pt x="83771" y="246602"/>
                      <a:pt x="80723" y="244221"/>
                      <a:pt x="77865" y="241744"/>
                    </a:cubicBezTo>
                    <a:lnTo>
                      <a:pt x="69007" y="234506"/>
                    </a:lnTo>
                    <a:cubicBezTo>
                      <a:pt x="63006" y="229743"/>
                      <a:pt x="58911" y="223171"/>
                      <a:pt x="53577" y="217646"/>
                    </a:cubicBezTo>
                    <a:cubicBezTo>
                      <a:pt x="49290" y="211265"/>
                      <a:pt x="45004" y="204883"/>
                      <a:pt x="41289" y="197929"/>
                    </a:cubicBezTo>
                    <a:cubicBezTo>
                      <a:pt x="27478" y="169736"/>
                      <a:pt x="21953" y="136303"/>
                      <a:pt x="21763" y="102584"/>
                    </a:cubicBezTo>
                    <a:cubicBezTo>
                      <a:pt x="21573" y="68675"/>
                      <a:pt x="26240" y="34195"/>
                      <a:pt x="33764" y="0"/>
                    </a:cubicBezTo>
                    <a:cubicBezTo>
                      <a:pt x="17858" y="31433"/>
                      <a:pt x="7666" y="65723"/>
                      <a:pt x="2332" y="101251"/>
                    </a:cubicBezTo>
                    <a:cubicBezTo>
                      <a:pt x="-2050" y="136779"/>
                      <a:pt x="-1192" y="174688"/>
                      <a:pt x="13095" y="210693"/>
                    </a:cubicBezTo>
                    <a:cubicBezTo>
                      <a:pt x="16810" y="219456"/>
                      <a:pt x="21477" y="228124"/>
                      <a:pt x="26240" y="236601"/>
                    </a:cubicBezTo>
                    <a:cubicBezTo>
                      <a:pt x="32336" y="244221"/>
                      <a:pt x="37575" y="252698"/>
                      <a:pt x="44718" y="259366"/>
                    </a:cubicBezTo>
                    <a:lnTo>
                      <a:pt x="55577" y="269272"/>
                    </a:lnTo>
                    <a:cubicBezTo>
                      <a:pt x="59196" y="272701"/>
                      <a:pt x="62911" y="275844"/>
                      <a:pt x="66530" y="278321"/>
                    </a:cubicBezTo>
                    <a:cubicBezTo>
                      <a:pt x="73769" y="283655"/>
                      <a:pt x="80913" y="289179"/>
                      <a:pt x="88914" y="294132"/>
                    </a:cubicBezTo>
                    <a:cubicBezTo>
                      <a:pt x="96439" y="299371"/>
                      <a:pt x="105107" y="303943"/>
                      <a:pt x="114536" y="308134"/>
                    </a:cubicBezTo>
                    <a:cubicBezTo>
                      <a:pt x="119871" y="309848"/>
                      <a:pt x="124061" y="312325"/>
                      <a:pt x="130443" y="313182"/>
                    </a:cubicBezTo>
                    <a:cubicBezTo>
                      <a:pt x="133491" y="313754"/>
                      <a:pt x="136444" y="314325"/>
                      <a:pt x="139492" y="314706"/>
                    </a:cubicBezTo>
                    <a:cubicBezTo>
                      <a:pt x="142826" y="314706"/>
                      <a:pt x="146159" y="314611"/>
                      <a:pt x="149493" y="314420"/>
                    </a:cubicBezTo>
                    <a:cubicBezTo>
                      <a:pt x="163019" y="312801"/>
                      <a:pt x="173877" y="306610"/>
                      <a:pt x="181593" y="301847"/>
                    </a:cubicBezTo>
                    <a:cubicBezTo>
                      <a:pt x="189403" y="296990"/>
                      <a:pt x="196166" y="292513"/>
                      <a:pt x="203024" y="288893"/>
                    </a:cubicBezTo>
                    <a:cubicBezTo>
                      <a:pt x="216549" y="281369"/>
                      <a:pt x="230741" y="275463"/>
                      <a:pt x="246458" y="272129"/>
                    </a:cubicBezTo>
                    <a:cubicBezTo>
                      <a:pt x="253982" y="269843"/>
                      <a:pt x="262269" y="269272"/>
                      <a:pt x="270175" y="267748"/>
                    </a:cubicBezTo>
                    <a:cubicBezTo>
                      <a:pt x="278557" y="266414"/>
                      <a:pt x="287891" y="265271"/>
                      <a:pt x="296749" y="263652"/>
                    </a:cubicBezTo>
                    <a:cubicBezTo>
                      <a:pt x="314752" y="259842"/>
                      <a:pt x="333040" y="256032"/>
                      <a:pt x="351900" y="245840"/>
                    </a:cubicBezTo>
                    <a:cubicBezTo>
                      <a:pt x="361139" y="241078"/>
                      <a:pt x="371140" y="232600"/>
                      <a:pt x="376950" y="221837"/>
                    </a:cubicBezTo>
                    <a:cubicBezTo>
                      <a:pt x="382951" y="211074"/>
                      <a:pt x="384761" y="199930"/>
                      <a:pt x="385618" y="190976"/>
                    </a:cubicBezTo>
                    <a:cubicBezTo>
                      <a:pt x="387332" y="172498"/>
                      <a:pt x="388475" y="157258"/>
                      <a:pt x="392952" y="141827"/>
                    </a:cubicBezTo>
                    <a:cubicBezTo>
                      <a:pt x="393619" y="138494"/>
                      <a:pt x="395905" y="132493"/>
                      <a:pt x="396381" y="126968"/>
                    </a:cubicBezTo>
                    <a:cubicBezTo>
                      <a:pt x="397239" y="121444"/>
                      <a:pt x="396762" y="115252"/>
                      <a:pt x="395334" y="109538"/>
                    </a:cubicBezTo>
                    <a:cubicBezTo>
                      <a:pt x="392095" y="97822"/>
                      <a:pt x="384094" y="88773"/>
                      <a:pt x="375807" y="83248"/>
                    </a:cubicBezTo>
                    <a:cubicBezTo>
                      <a:pt x="358853" y="72104"/>
                      <a:pt x="340946" y="68104"/>
                      <a:pt x="323229" y="65342"/>
                    </a:cubicBezTo>
                    <a:cubicBezTo>
                      <a:pt x="305513" y="62770"/>
                      <a:pt x="287796" y="62294"/>
                      <a:pt x="270270" y="63341"/>
                    </a:cubicBezTo>
                    <a:close/>
                  </a:path>
                </a:pathLst>
              </a:custGeom>
              <a:solidFill>
                <a:srgbClr val="EAB054"/>
              </a:solidFill>
              <a:ln w="9525" cap="flat">
                <a:noFill/>
                <a:prstDash val="solid"/>
                <a:miter/>
              </a:ln>
            </p:spPr>
            <p:txBody>
              <a:bodyPr rtlCol="0" anchor="ctr"/>
              <a:lstStyle/>
              <a:p>
                <a:endParaRPr lang="id-ID"/>
              </a:p>
            </p:txBody>
          </p:sp>
        </p:grpSp>
      </p:grpSp>
      <p:grpSp>
        <p:nvGrpSpPr>
          <p:cNvPr id="525" name="Graphic 90">
            <a:extLst>
              <a:ext uri="{FF2B5EF4-FFF2-40B4-BE49-F238E27FC236}">
                <a16:creationId xmlns:a16="http://schemas.microsoft.com/office/drawing/2014/main" id="{1B5D3928-ECF6-4077-AED0-86B1ADDA4B85}"/>
              </a:ext>
            </a:extLst>
          </p:cNvPr>
          <p:cNvGrpSpPr/>
          <p:nvPr/>
        </p:nvGrpSpPr>
        <p:grpSpPr>
          <a:xfrm>
            <a:off x="3369853" y="8291277"/>
            <a:ext cx="296403" cy="347330"/>
            <a:chOff x="1809747" y="2544932"/>
            <a:chExt cx="773337" cy="906208"/>
          </a:xfrm>
          <a:solidFill>
            <a:schemeClr val="accent1"/>
          </a:solidFill>
        </p:grpSpPr>
        <p:sp>
          <p:nvSpPr>
            <p:cNvPr id="526" name="Freeform: Shape 525">
              <a:extLst>
                <a:ext uri="{FF2B5EF4-FFF2-40B4-BE49-F238E27FC236}">
                  <a16:creationId xmlns:a16="http://schemas.microsoft.com/office/drawing/2014/main" id="{B61117C9-9A28-4330-8E12-D00EA6599A4B}"/>
                </a:ext>
              </a:extLst>
            </p:cNvPr>
            <p:cNvSpPr/>
            <p:nvPr/>
          </p:nvSpPr>
          <p:spPr>
            <a:xfrm>
              <a:off x="2484583" y="2622847"/>
              <a:ext cx="98500" cy="84961"/>
            </a:xfrm>
            <a:custGeom>
              <a:avLst/>
              <a:gdLst>
                <a:gd name="connsiteX0" fmla="*/ 29730 w 98500"/>
                <a:gd name="connsiteY0" fmla="*/ 0 h 84961"/>
                <a:gd name="connsiteX1" fmla="*/ 98501 w 98500"/>
                <a:gd name="connsiteY1" fmla="*/ 70961 h 84961"/>
                <a:gd name="connsiteX2" fmla="*/ 5918 w 98500"/>
                <a:gd name="connsiteY2" fmla="*/ 84868 h 84961"/>
                <a:gd name="connsiteX3" fmla="*/ 8394 w 98500"/>
                <a:gd name="connsiteY3" fmla="*/ 36671 h 84961"/>
                <a:gd name="connsiteX4" fmla="*/ 29730 w 98500"/>
                <a:gd name="connsiteY4" fmla="*/ 0 h 8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 h="84961">
                  <a:moveTo>
                    <a:pt x="29730" y="0"/>
                  </a:moveTo>
                  <a:cubicBezTo>
                    <a:pt x="31635" y="0"/>
                    <a:pt x="49352" y="25622"/>
                    <a:pt x="98501" y="70961"/>
                  </a:cubicBezTo>
                  <a:cubicBezTo>
                    <a:pt x="98501" y="70961"/>
                    <a:pt x="19920" y="86296"/>
                    <a:pt x="5918" y="84868"/>
                  </a:cubicBezTo>
                  <a:cubicBezTo>
                    <a:pt x="-8084" y="83439"/>
                    <a:pt x="6966" y="37243"/>
                    <a:pt x="8394" y="36671"/>
                  </a:cubicBezTo>
                  <a:cubicBezTo>
                    <a:pt x="9823" y="36195"/>
                    <a:pt x="29730" y="0"/>
                    <a:pt x="29730" y="0"/>
                  </a:cubicBezTo>
                  <a:close/>
                </a:path>
              </a:pathLst>
            </a:custGeom>
            <a:solidFill>
              <a:srgbClr val="B75742"/>
            </a:solidFill>
            <a:ln w="9525" cap="flat">
              <a:noFill/>
              <a:prstDash val="solid"/>
              <a:miter/>
            </a:ln>
          </p:spPr>
          <p:txBody>
            <a:bodyPr rtlCol="0" anchor="ctr"/>
            <a:lstStyle/>
            <a:p>
              <a:endParaRPr lang="id-ID"/>
            </a:p>
          </p:txBody>
        </p:sp>
        <p:sp>
          <p:nvSpPr>
            <p:cNvPr id="527" name="Freeform: Shape 526">
              <a:extLst>
                <a:ext uri="{FF2B5EF4-FFF2-40B4-BE49-F238E27FC236}">
                  <a16:creationId xmlns:a16="http://schemas.microsoft.com/office/drawing/2014/main" id="{D6D10BFE-3595-400C-895C-A241E7B5B478}"/>
                </a:ext>
              </a:extLst>
            </p:cNvPr>
            <p:cNvSpPr/>
            <p:nvPr/>
          </p:nvSpPr>
          <p:spPr>
            <a:xfrm>
              <a:off x="1998059" y="3270261"/>
              <a:ext cx="194595" cy="180879"/>
            </a:xfrm>
            <a:custGeom>
              <a:avLst/>
              <a:gdLst>
                <a:gd name="connsiteX0" fmla="*/ 65246 w 194595"/>
                <a:gd name="connsiteY0" fmla="*/ 0 h 180879"/>
                <a:gd name="connsiteX1" fmla="*/ 37528 w 194595"/>
                <a:gd name="connsiteY1" fmla="*/ 128969 h 180879"/>
                <a:gd name="connsiteX2" fmla="*/ 0 w 194595"/>
                <a:gd name="connsiteY2" fmla="*/ 173450 h 180879"/>
                <a:gd name="connsiteX3" fmla="*/ 45434 w 194595"/>
                <a:gd name="connsiteY3" fmla="*/ 153543 h 180879"/>
                <a:gd name="connsiteX4" fmla="*/ 162211 w 194595"/>
                <a:gd name="connsiteY4" fmla="*/ 180880 h 180879"/>
                <a:gd name="connsiteX5" fmla="*/ 110300 w 194595"/>
                <a:gd name="connsiteY5" fmla="*/ 158686 h 180879"/>
                <a:gd name="connsiteX6" fmla="*/ 76486 w 194595"/>
                <a:gd name="connsiteY6" fmla="*/ 143827 h 180879"/>
                <a:gd name="connsiteX7" fmla="*/ 131636 w 194595"/>
                <a:gd name="connsiteY7" fmla="*/ 147066 h 180879"/>
                <a:gd name="connsiteX8" fmla="*/ 194596 w 194595"/>
                <a:gd name="connsiteY8" fmla="*/ 146113 h 180879"/>
                <a:gd name="connsiteX9" fmla="*/ 129730 w 194595"/>
                <a:gd name="connsiteY9" fmla="*/ 135446 h 180879"/>
                <a:gd name="connsiteX10" fmla="*/ 62579 w 194595"/>
                <a:gd name="connsiteY10" fmla="*/ 129445 h 180879"/>
                <a:gd name="connsiteX11" fmla="*/ 91821 w 194595"/>
                <a:gd name="connsiteY11" fmla="*/ 3048 h 180879"/>
                <a:gd name="connsiteX12" fmla="*/ 65246 w 194595"/>
                <a:gd name="connsiteY12" fmla="*/ 0 h 1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95" h="180879">
                  <a:moveTo>
                    <a:pt x="65246" y="0"/>
                  </a:moveTo>
                  <a:cubicBezTo>
                    <a:pt x="65246" y="0"/>
                    <a:pt x="33338" y="123444"/>
                    <a:pt x="37528" y="128969"/>
                  </a:cubicBezTo>
                  <a:cubicBezTo>
                    <a:pt x="41719" y="134493"/>
                    <a:pt x="5524" y="162306"/>
                    <a:pt x="0" y="173450"/>
                  </a:cubicBezTo>
                  <a:cubicBezTo>
                    <a:pt x="0" y="173450"/>
                    <a:pt x="32004" y="154877"/>
                    <a:pt x="45434" y="153543"/>
                  </a:cubicBezTo>
                  <a:cubicBezTo>
                    <a:pt x="58865" y="152114"/>
                    <a:pt x="109823" y="176689"/>
                    <a:pt x="162211" y="180880"/>
                  </a:cubicBezTo>
                  <a:cubicBezTo>
                    <a:pt x="162211" y="180880"/>
                    <a:pt x="126968" y="170688"/>
                    <a:pt x="110300" y="158686"/>
                  </a:cubicBezTo>
                  <a:cubicBezTo>
                    <a:pt x="93631" y="146685"/>
                    <a:pt x="74200" y="144780"/>
                    <a:pt x="76486" y="143827"/>
                  </a:cubicBezTo>
                  <a:cubicBezTo>
                    <a:pt x="78772" y="142875"/>
                    <a:pt x="105251" y="139636"/>
                    <a:pt x="131636" y="147066"/>
                  </a:cubicBezTo>
                  <a:cubicBezTo>
                    <a:pt x="158020" y="154496"/>
                    <a:pt x="194596" y="146113"/>
                    <a:pt x="194596" y="146113"/>
                  </a:cubicBezTo>
                  <a:cubicBezTo>
                    <a:pt x="194596" y="146113"/>
                    <a:pt x="148780" y="142399"/>
                    <a:pt x="129730" y="135446"/>
                  </a:cubicBezTo>
                  <a:cubicBezTo>
                    <a:pt x="110776" y="128492"/>
                    <a:pt x="62579" y="129445"/>
                    <a:pt x="62579" y="129445"/>
                  </a:cubicBezTo>
                  <a:lnTo>
                    <a:pt x="91821" y="3048"/>
                  </a:lnTo>
                  <a:lnTo>
                    <a:pt x="65246" y="0"/>
                  </a:lnTo>
                  <a:close/>
                </a:path>
              </a:pathLst>
            </a:custGeom>
            <a:solidFill>
              <a:srgbClr val="EE944C"/>
            </a:solidFill>
            <a:ln w="9525" cap="flat">
              <a:noFill/>
              <a:prstDash val="solid"/>
              <a:miter/>
            </a:ln>
          </p:spPr>
          <p:txBody>
            <a:bodyPr rtlCol="0" anchor="ctr"/>
            <a:lstStyle/>
            <a:p>
              <a:endParaRPr lang="id-ID"/>
            </a:p>
          </p:txBody>
        </p:sp>
        <p:sp>
          <p:nvSpPr>
            <p:cNvPr id="528" name="Freeform: Shape 527">
              <a:extLst>
                <a:ext uri="{FF2B5EF4-FFF2-40B4-BE49-F238E27FC236}">
                  <a16:creationId xmlns:a16="http://schemas.microsoft.com/office/drawing/2014/main" id="{E6C6383C-B6DF-41F2-AF0A-974B308640C1}"/>
                </a:ext>
              </a:extLst>
            </p:cNvPr>
            <p:cNvSpPr/>
            <p:nvPr/>
          </p:nvSpPr>
          <p:spPr>
            <a:xfrm>
              <a:off x="2231421" y="3270261"/>
              <a:ext cx="240030" cy="180784"/>
            </a:xfrm>
            <a:custGeom>
              <a:avLst/>
              <a:gdLst>
                <a:gd name="connsiteX0" fmla="*/ 0 w 240030"/>
                <a:gd name="connsiteY0" fmla="*/ 3810 h 180784"/>
                <a:gd name="connsiteX1" fmla="*/ 71342 w 240030"/>
                <a:gd name="connsiteY1" fmla="*/ 125158 h 180784"/>
                <a:gd name="connsiteX2" fmla="*/ 31051 w 240030"/>
                <a:gd name="connsiteY2" fmla="*/ 172879 h 180784"/>
                <a:gd name="connsiteX3" fmla="*/ 79820 w 240030"/>
                <a:gd name="connsiteY3" fmla="*/ 151448 h 180784"/>
                <a:gd name="connsiteX4" fmla="*/ 205168 w 240030"/>
                <a:gd name="connsiteY4" fmla="*/ 180784 h 180784"/>
                <a:gd name="connsiteX5" fmla="*/ 149447 w 240030"/>
                <a:gd name="connsiteY5" fmla="*/ 156877 h 180784"/>
                <a:gd name="connsiteX6" fmla="*/ 113157 w 240030"/>
                <a:gd name="connsiteY6" fmla="*/ 140970 h 180784"/>
                <a:gd name="connsiteX7" fmla="*/ 172402 w 240030"/>
                <a:gd name="connsiteY7" fmla="*/ 144494 h 180784"/>
                <a:gd name="connsiteX8" fmla="*/ 240030 w 240030"/>
                <a:gd name="connsiteY8" fmla="*/ 143542 h 180784"/>
                <a:gd name="connsiteX9" fmla="*/ 170402 w 240030"/>
                <a:gd name="connsiteY9" fmla="*/ 132112 h 180784"/>
                <a:gd name="connsiteX10" fmla="*/ 98298 w 240030"/>
                <a:gd name="connsiteY10" fmla="*/ 125635 h 180784"/>
                <a:gd name="connsiteX11" fmla="*/ 35814 w 240030"/>
                <a:gd name="connsiteY11" fmla="*/ 0 h 180784"/>
                <a:gd name="connsiteX12" fmla="*/ 0 w 240030"/>
                <a:gd name="connsiteY12" fmla="*/ 3810 h 18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030" h="180784">
                  <a:moveTo>
                    <a:pt x="0" y="3810"/>
                  </a:moveTo>
                  <a:cubicBezTo>
                    <a:pt x="0" y="3810"/>
                    <a:pt x="66866" y="119158"/>
                    <a:pt x="71342" y="125158"/>
                  </a:cubicBezTo>
                  <a:cubicBezTo>
                    <a:pt x="75819" y="131159"/>
                    <a:pt x="37052" y="160973"/>
                    <a:pt x="31051" y="172879"/>
                  </a:cubicBezTo>
                  <a:cubicBezTo>
                    <a:pt x="31051" y="172879"/>
                    <a:pt x="65342" y="152971"/>
                    <a:pt x="79820" y="151448"/>
                  </a:cubicBezTo>
                  <a:cubicBezTo>
                    <a:pt x="94202" y="149923"/>
                    <a:pt x="148971" y="176308"/>
                    <a:pt x="205168" y="180784"/>
                  </a:cubicBezTo>
                  <a:cubicBezTo>
                    <a:pt x="205168" y="180784"/>
                    <a:pt x="167354" y="169831"/>
                    <a:pt x="149447" y="156877"/>
                  </a:cubicBezTo>
                  <a:cubicBezTo>
                    <a:pt x="131540" y="143923"/>
                    <a:pt x="110680" y="141923"/>
                    <a:pt x="113157" y="140970"/>
                  </a:cubicBezTo>
                  <a:cubicBezTo>
                    <a:pt x="115633" y="139922"/>
                    <a:pt x="144018" y="136493"/>
                    <a:pt x="172402" y="144494"/>
                  </a:cubicBezTo>
                  <a:cubicBezTo>
                    <a:pt x="200787" y="152495"/>
                    <a:pt x="240030" y="143542"/>
                    <a:pt x="240030" y="143542"/>
                  </a:cubicBezTo>
                  <a:cubicBezTo>
                    <a:pt x="240030" y="143542"/>
                    <a:pt x="190786" y="139541"/>
                    <a:pt x="170402" y="132112"/>
                  </a:cubicBezTo>
                  <a:cubicBezTo>
                    <a:pt x="150019" y="124682"/>
                    <a:pt x="98298" y="125635"/>
                    <a:pt x="98298" y="125635"/>
                  </a:cubicBezTo>
                  <a:lnTo>
                    <a:pt x="35814" y="0"/>
                  </a:lnTo>
                  <a:lnTo>
                    <a:pt x="0" y="3810"/>
                  </a:lnTo>
                  <a:close/>
                </a:path>
              </a:pathLst>
            </a:custGeom>
            <a:solidFill>
              <a:srgbClr val="EE944C"/>
            </a:solidFill>
            <a:ln w="9525" cap="flat">
              <a:noFill/>
              <a:prstDash val="solid"/>
              <a:miter/>
            </a:ln>
          </p:spPr>
          <p:txBody>
            <a:bodyPr rtlCol="0" anchor="ctr"/>
            <a:lstStyle/>
            <a:p>
              <a:endParaRPr lang="id-ID"/>
            </a:p>
          </p:txBody>
        </p:sp>
        <p:grpSp>
          <p:nvGrpSpPr>
            <p:cNvPr id="529" name="Graphic 90">
              <a:extLst>
                <a:ext uri="{FF2B5EF4-FFF2-40B4-BE49-F238E27FC236}">
                  <a16:creationId xmlns:a16="http://schemas.microsoft.com/office/drawing/2014/main" id="{D521A2D1-3EF8-4806-9FD3-50D749095461}"/>
                </a:ext>
              </a:extLst>
            </p:cNvPr>
            <p:cNvGrpSpPr/>
            <p:nvPr/>
          </p:nvGrpSpPr>
          <p:grpSpPr>
            <a:xfrm>
              <a:off x="1809747" y="2544932"/>
              <a:ext cx="718726" cy="761076"/>
              <a:chOff x="1809747" y="2544932"/>
              <a:chExt cx="718726" cy="761076"/>
            </a:xfrm>
            <a:solidFill>
              <a:schemeClr val="accent1"/>
            </a:solidFill>
          </p:grpSpPr>
          <p:sp>
            <p:nvSpPr>
              <p:cNvPr id="530" name="Freeform: Shape 529">
                <a:extLst>
                  <a:ext uri="{FF2B5EF4-FFF2-40B4-BE49-F238E27FC236}">
                    <a16:creationId xmlns:a16="http://schemas.microsoft.com/office/drawing/2014/main" id="{00935C42-A4D6-4DAA-8613-128B4B797787}"/>
                  </a:ext>
                </a:extLst>
              </p:cNvPr>
              <p:cNvSpPr/>
              <p:nvPr/>
            </p:nvSpPr>
            <p:spPr>
              <a:xfrm>
                <a:off x="1809747" y="2544932"/>
                <a:ext cx="718726" cy="761076"/>
              </a:xfrm>
              <a:custGeom>
                <a:avLst/>
                <a:gdLst>
                  <a:gd name="connsiteX0" fmla="*/ 474443 w 718726"/>
                  <a:gd name="connsiteY0" fmla="*/ 32385 h 761076"/>
                  <a:gd name="connsiteX1" fmla="*/ 405291 w 718726"/>
                  <a:gd name="connsiteY1" fmla="*/ 127254 h 761076"/>
                  <a:gd name="connsiteX2" fmla="*/ 321281 w 718726"/>
                  <a:gd name="connsiteY2" fmla="*/ 261461 h 761076"/>
                  <a:gd name="connsiteX3" fmla="*/ 58200 w 718726"/>
                  <a:gd name="connsiteY3" fmla="*/ 417481 h 761076"/>
                  <a:gd name="connsiteX4" fmla="*/ 20481 w 718726"/>
                  <a:gd name="connsiteY4" fmla="*/ 488442 h 761076"/>
                  <a:gd name="connsiteX5" fmla="*/ 12480 w 718726"/>
                  <a:gd name="connsiteY5" fmla="*/ 585788 h 761076"/>
                  <a:gd name="connsiteX6" fmla="*/ 173453 w 718726"/>
                  <a:gd name="connsiteY6" fmla="*/ 704850 h 761076"/>
                  <a:gd name="connsiteX7" fmla="*/ 437771 w 718726"/>
                  <a:gd name="connsiteY7" fmla="*/ 737426 h 761076"/>
                  <a:gd name="connsiteX8" fmla="*/ 654656 w 718726"/>
                  <a:gd name="connsiteY8" fmla="*/ 508349 h 761076"/>
                  <a:gd name="connsiteX9" fmla="*/ 707519 w 718726"/>
                  <a:gd name="connsiteY9" fmla="*/ 184309 h 761076"/>
                  <a:gd name="connsiteX10" fmla="*/ 474443 w 718726"/>
                  <a:gd name="connsiteY10" fmla="*/ 32385 h 7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726" h="761076">
                    <a:moveTo>
                      <a:pt x="474443" y="32385"/>
                    </a:moveTo>
                    <a:cubicBezTo>
                      <a:pt x="474443" y="32385"/>
                      <a:pt x="422912" y="51340"/>
                      <a:pt x="405291" y="127254"/>
                    </a:cubicBezTo>
                    <a:cubicBezTo>
                      <a:pt x="387670" y="203168"/>
                      <a:pt x="379574" y="243840"/>
                      <a:pt x="321281" y="261461"/>
                    </a:cubicBezTo>
                    <a:cubicBezTo>
                      <a:pt x="262892" y="279178"/>
                      <a:pt x="81251" y="336137"/>
                      <a:pt x="58200" y="417481"/>
                    </a:cubicBezTo>
                    <a:cubicBezTo>
                      <a:pt x="48961" y="450056"/>
                      <a:pt x="34483" y="472821"/>
                      <a:pt x="20481" y="488442"/>
                    </a:cubicBezTo>
                    <a:cubicBezTo>
                      <a:pt x="-3617" y="515303"/>
                      <a:pt x="-6665" y="555212"/>
                      <a:pt x="12480" y="585788"/>
                    </a:cubicBezTo>
                    <a:cubicBezTo>
                      <a:pt x="42389" y="633603"/>
                      <a:pt x="94109" y="691706"/>
                      <a:pt x="173453" y="704850"/>
                    </a:cubicBezTo>
                    <a:cubicBezTo>
                      <a:pt x="313089" y="727901"/>
                      <a:pt x="242604" y="797052"/>
                      <a:pt x="437771" y="737426"/>
                    </a:cubicBezTo>
                    <a:cubicBezTo>
                      <a:pt x="633034" y="677799"/>
                      <a:pt x="547595" y="634365"/>
                      <a:pt x="654656" y="508349"/>
                    </a:cubicBezTo>
                    <a:cubicBezTo>
                      <a:pt x="761717" y="382238"/>
                      <a:pt x="661418" y="294132"/>
                      <a:pt x="707519" y="184309"/>
                    </a:cubicBezTo>
                    <a:cubicBezTo>
                      <a:pt x="753716" y="74486"/>
                      <a:pt x="653417" y="-63817"/>
                      <a:pt x="474443" y="32385"/>
                    </a:cubicBezTo>
                    <a:close/>
                  </a:path>
                </a:pathLst>
              </a:custGeom>
              <a:solidFill>
                <a:srgbClr val="F7CC7F"/>
              </a:solidFill>
              <a:ln w="9525" cap="flat">
                <a:noFill/>
                <a:prstDash val="solid"/>
                <a:miter/>
              </a:ln>
            </p:spPr>
            <p:txBody>
              <a:bodyPr rtlCol="0" anchor="ctr"/>
              <a:lstStyle/>
              <a:p>
                <a:endParaRPr lang="id-ID"/>
              </a:p>
            </p:txBody>
          </p:sp>
          <p:sp>
            <p:nvSpPr>
              <p:cNvPr id="531" name="Freeform: Shape 530">
                <a:extLst>
                  <a:ext uri="{FF2B5EF4-FFF2-40B4-BE49-F238E27FC236}">
                    <a16:creationId xmlns:a16="http://schemas.microsoft.com/office/drawing/2014/main" id="{CF7F0FC9-86A4-4B3B-9E4F-71783BD469E6}"/>
                  </a:ext>
                </a:extLst>
              </p:cNvPr>
              <p:cNvSpPr/>
              <p:nvPr/>
            </p:nvSpPr>
            <p:spPr>
              <a:xfrm>
                <a:off x="2024358" y="2915741"/>
                <a:ext cx="333526" cy="264699"/>
              </a:xfrm>
              <a:custGeom>
                <a:avLst/>
                <a:gdLst>
                  <a:gd name="connsiteX0" fmla="*/ 106098 w 333526"/>
                  <a:gd name="connsiteY0" fmla="*/ 53245 h 264699"/>
                  <a:gd name="connsiteX1" fmla="*/ 63712 w 333526"/>
                  <a:gd name="connsiteY1" fmla="*/ 63913 h 264699"/>
                  <a:gd name="connsiteX2" fmla="*/ 27517 w 333526"/>
                  <a:gd name="connsiteY2" fmla="*/ 82772 h 264699"/>
                  <a:gd name="connsiteX3" fmla="*/ 19611 w 333526"/>
                  <a:gd name="connsiteY3" fmla="*/ 96202 h 264699"/>
                  <a:gd name="connsiteX4" fmla="*/ 20278 w 333526"/>
                  <a:gd name="connsiteY4" fmla="*/ 103346 h 264699"/>
                  <a:gd name="connsiteX5" fmla="*/ 21611 w 333526"/>
                  <a:gd name="connsiteY5" fmla="*/ 107061 h 264699"/>
                  <a:gd name="connsiteX6" fmla="*/ 23516 w 333526"/>
                  <a:gd name="connsiteY6" fmla="*/ 111919 h 264699"/>
                  <a:gd name="connsiteX7" fmla="*/ 34851 w 333526"/>
                  <a:gd name="connsiteY7" fmla="*/ 156496 h 264699"/>
                  <a:gd name="connsiteX8" fmla="*/ 40471 w 333526"/>
                  <a:gd name="connsiteY8" fmla="*/ 172212 h 264699"/>
                  <a:gd name="connsiteX9" fmla="*/ 51520 w 333526"/>
                  <a:gd name="connsiteY9" fmla="*/ 181070 h 264699"/>
                  <a:gd name="connsiteX10" fmla="*/ 89143 w 333526"/>
                  <a:gd name="connsiteY10" fmla="*/ 190595 h 264699"/>
                  <a:gd name="connsiteX11" fmla="*/ 110289 w 333526"/>
                  <a:gd name="connsiteY11" fmla="*/ 193262 h 264699"/>
                  <a:gd name="connsiteX12" fmla="*/ 133530 w 333526"/>
                  <a:gd name="connsiteY12" fmla="*/ 197168 h 264699"/>
                  <a:gd name="connsiteX13" fmla="*/ 178964 w 333526"/>
                  <a:gd name="connsiteY13" fmla="*/ 213836 h 264699"/>
                  <a:gd name="connsiteX14" fmla="*/ 198395 w 333526"/>
                  <a:gd name="connsiteY14" fmla="*/ 225933 h 264699"/>
                  <a:gd name="connsiteX15" fmla="*/ 211540 w 333526"/>
                  <a:gd name="connsiteY15" fmla="*/ 232029 h 264699"/>
                  <a:gd name="connsiteX16" fmla="*/ 242115 w 333526"/>
                  <a:gd name="connsiteY16" fmla="*/ 220409 h 264699"/>
                  <a:gd name="connsiteX17" fmla="*/ 259831 w 333526"/>
                  <a:gd name="connsiteY17" fmla="*/ 209264 h 264699"/>
                  <a:gd name="connsiteX18" fmla="*/ 267928 w 333526"/>
                  <a:gd name="connsiteY18" fmla="*/ 203264 h 264699"/>
                  <a:gd name="connsiteX19" fmla="*/ 275357 w 333526"/>
                  <a:gd name="connsiteY19" fmla="*/ 197168 h 264699"/>
                  <a:gd name="connsiteX20" fmla="*/ 288311 w 333526"/>
                  <a:gd name="connsiteY20" fmla="*/ 182975 h 264699"/>
                  <a:gd name="connsiteX21" fmla="*/ 298693 w 333526"/>
                  <a:gd name="connsiteY21" fmla="*/ 166402 h 264699"/>
                  <a:gd name="connsiteX22" fmla="*/ 315172 w 333526"/>
                  <a:gd name="connsiteY22" fmla="*/ 86201 h 264699"/>
                  <a:gd name="connsiteX23" fmla="*/ 305075 w 333526"/>
                  <a:gd name="connsiteY23" fmla="*/ 0 h 264699"/>
                  <a:gd name="connsiteX24" fmla="*/ 331555 w 333526"/>
                  <a:gd name="connsiteY24" fmla="*/ 85153 h 264699"/>
                  <a:gd name="connsiteX25" fmla="*/ 322506 w 333526"/>
                  <a:gd name="connsiteY25" fmla="*/ 177165 h 264699"/>
                  <a:gd name="connsiteX26" fmla="*/ 311457 w 333526"/>
                  <a:gd name="connsiteY26" fmla="*/ 198882 h 264699"/>
                  <a:gd name="connsiteX27" fmla="*/ 295931 w 333526"/>
                  <a:gd name="connsiteY27" fmla="*/ 218027 h 264699"/>
                  <a:gd name="connsiteX28" fmla="*/ 286787 w 333526"/>
                  <a:gd name="connsiteY28" fmla="*/ 226409 h 264699"/>
                  <a:gd name="connsiteX29" fmla="*/ 277643 w 333526"/>
                  <a:gd name="connsiteY29" fmla="*/ 234029 h 264699"/>
                  <a:gd name="connsiteX30" fmla="*/ 258879 w 333526"/>
                  <a:gd name="connsiteY30" fmla="*/ 247364 h 264699"/>
                  <a:gd name="connsiteX31" fmla="*/ 237352 w 333526"/>
                  <a:gd name="connsiteY31" fmla="*/ 259175 h 264699"/>
                  <a:gd name="connsiteX32" fmla="*/ 224017 w 333526"/>
                  <a:gd name="connsiteY32" fmla="*/ 263461 h 264699"/>
                  <a:gd name="connsiteX33" fmla="*/ 216397 w 333526"/>
                  <a:gd name="connsiteY33" fmla="*/ 264700 h 264699"/>
                  <a:gd name="connsiteX34" fmla="*/ 208015 w 333526"/>
                  <a:gd name="connsiteY34" fmla="*/ 264414 h 264699"/>
                  <a:gd name="connsiteX35" fmla="*/ 180964 w 333526"/>
                  <a:gd name="connsiteY35" fmla="*/ 253841 h 264699"/>
                  <a:gd name="connsiteX36" fmla="*/ 162962 w 333526"/>
                  <a:gd name="connsiteY36" fmla="*/ 242983 h 264699"/>
                  <a:gd name="connsiteX37" fmla="*/ 126481 w 333526"/>
                  <a:gd name="connsiteY37" fmla="*/ 228886 h 264699"/>
                  <a:gd name="connsiteX38" fmla="*/ 106479 w 333526"/>
                  <a:gd name="connsiteY38" fmla="*/ 225171 h 264699"/>
                  <a:gd name="connsiteX39" fmla="*/ 84190 w 333526"/>
                  <a:gd name="connsiteY39" fmla="*/ 221647 h 264699"/>
                  <a:gd name="connsiteX40" fmla="*/ 37804 w 333526"/>
                  <a:gd name="connsiteY40" fmla="*/ 206693 h 264699"/>
                  <a:gd name="connsiteX41" fmla="*/ 16753 w 333526"/>
                  <a:gd name="connsiteY41" fmla="*/ 186499 h 264699"/>
                  <a:gd name="connsiteX42" fmla="*/ 9419 w 333526"/>
                  <a:gd name="connsiteY42" fmla="*/ 160496 h 264699"/>
                  <a:gd name="connsiteX43" fmla="*/ 3228 w 333526"/>
                  <a:gd name="connsiteY43" fmla="*/ 119158 h 264699"/>
                  <a:gd name="connsiteX44" fmla="*/ 370 w 333526"/>
                  <a:gd name="connsiteY44" fmla="*/ 106680 h 264699"/>
                  <a:gd name="connsiteX45" fmla="*/ 1228 w 333526"/>
                  <a:gd name="connsiteY45" fmla="*/ 92012 h 264699"/>
                  <a:gd name="connsiteX46" fmla="*/ 17611 w 333526"/>
                  <a:gd name="connsiteY46" fmla="*/ 69914 h 264699"/>
                  <a:gd name="connsiteX47" fmla="*/ 61807 w 333526"/>
                  <a:gd name="connsiteY47" fmla="*/ 54864 h 264699"/>
                  <a:gd name="connsiteX48" fmla="*/ 106098 w 333526"/>
                  <a:gd name="connsiteY48" fmla="*/ 53245 h 26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3526" h="264699">
                    <a:moveTo>
                      <a:pt x="106098" y="53245"/>
                    </a:moveTo>
                    <a:cubicBezTo>
                      <a:pt x="91620" y="55817"/>
                      <a:pt x="77332" y="59436"/>
                      <a:pt x="63712" y="63913"/>
                    </a:cubicBezTo>
                    <a:cubicBezTo>
                      <a:pt x="50281" y="68485"/>
                      <a:pt x="36661" y="74200"/>
                      <a:pt x="27517" y="82772"/>
                    </a:cubicBezTo>
                    <a:cubicBezTo>
                      <a:pt x="22849" y="86963"/>
                      <a:pt x="20182" y="91726"/>
                      <a:pt x="19611" y="96202"/>
                    </a:cubicBezTo>
                    <a:cubicBezTo>
                      <a:pt x="19516" y="98584"/>
                      <a:pt x="19516" y="100870"/>
                      <a:pt x="20278" y="103346"/>
                    </a:cubicBezTo>
                    <a:cubicBezTo>
                      <a:pt x="20563" y="104584"/>
                      <a:pt x="21040" y="105823"/>
                      <a:pt x="21611" y="107061"/>
                    </a:cubicBezTo>
                    <a:lnTo>
                      <a:pt x="23516" y="111919"/>
                    </a:lnTo>
                    <a:cubicBezTo>
                      <a:pt x="29898" y="126492"/>
                      <a:pt x="32279" y="143161"/>
                      <a:pt x="34851" y="156496"/>
                    </a:cubicBezTo>
                    <a:cubicBezTo>
                      <a:pt x="36089" y="163354"/>
                      <a:pt x="37899" y="168593"/>
                      <a:pt x="40471" y="172212"/>
                    </a:cubicBezTo>
                    <a:cubicBezTo>
                      <a:pt x="42947" y="175736"/>
                      <a:pt x="46186" y="178594"/>
                      <a:pt x="51520" y="181070"/>
                    </a:cubicBezTo>
                    <a:cubicBezTo>
                      <a:pt x="61711" y="185928"/>
                      <a:pt x="75523" y="188595"/>
                      <a:pt x="89143" y="190595"/>
                    </a:cubicBezTo>
                    <a:lnTo>
                      <a:pt x="110289" y="193262"/>
                    </a:lnTo>
                    <a:cubicBezTo>
                      <a:pt x="118099" y="194596"/>
                      <a:pt x="125815" y="195072"/>
                      <a:pt x="133530" y="197168"/>
                    </a:cubicBezTo>
                    <a:cubicBezTo>
                      <a:pt x="149056" y="200216"/>
                      <a:pt x="164677" y="206216"/>
                      <a:pt x="178964" y="213836"/>
                    </a:cubicBezTo>
                    <a:cubicBezTo>
                      <a:pt x="186108" y="217742"/>
                      <a:pt x="192490" y="222218"/>
                      <a:pt x="198395" y="225933"/>
                    </a:cubicBezTo>
                    <a:cubicBezTo>
                      <a:pt x="204110" y="229743"/>
                      <a:pt x="208301" y="231553"/>
                      <a:pt x="211540" y="232029"/>
                    </a:cubicBezTo>
                    <a:cubicBezTo>
                      <a:pt x="217921" y="233172"/>
                      <a:pt x="230590" y="227457"/>
                      <a:pt x="242115" y="220409"/>
                    </a:cubicBezTo>
                    <a:cubicBezTo>
                      <a:pt x="248020" y="217170"/>
                      <a:pt x="253926" y="213074"/>
                      <a:pt x="259831" y="209264"/>
                    </a:cubicBezTo>
                    <a:cubicBezTo>
                      <a:pt x="262975" y="207359"/>
                      <a:pt x="265546" y="205359"/>
                      <a:pt x="267928" y="203264"/>
                    </a:cubicBezTo>
                    <a:lnTo>
                      <a:pt x="275357" y="197168"/>
                    </a:lnTo>
                    <a:cubicBezTo>
                      <a:pt x="280405" y="193167"/>
                      <a:pt x="283834" y="187643"/>
                      <a:pt x="288311" y="182975"/>
                    </a:cubicBezTo>
                    <a:cubicBezTo>
                      <a:pt x="291835" y="177641"/>
                      <a:pt x="295550" y="172212"/>
                      <a:pt x="298693" y="166402"/>
                    </a:cubicBezTo>
                    <a:cubicBezTo>
                      <a:pt x="310314" y="142685"/>
                      <a:pt x="314981" y="114586"/>
                      <a:pt x="315172" y="86201"/>
                    </a:cubicBezTo>
                    <a:cubicBezTo>
                      <a:pt x="315362" y="57722"/>
                      <a:pt x="311457" y="28766"/>
                      <a:pt x="305075" y="0"/>
                    </a:cubicBezTo>
                    <a:cubicBezTo>
                      <a:pt x="318410" y="26384"/>
                      <a:pt x="326983" y="55245"/>
                      <a:pt x="331555" y="85153"/>
                    </a:cubicBezTo>
                    <a:cubicBezTo>
                      <a:pt x="335269" y="114967"/>
                      <a:pt x="334507" y="146875"/>
                      <a:pt x="322506" y="177165"/>
                    </a:cubicBezTo>
                    <a:cubicBezTo>
                      <a:pt x="319363" y="184595"/>
                      <a:pt x="315457" y="191834"/>
                      <a:pt x="311457" y="198882"/>
                    </a:cubicBezTo>
                    <a:cubicBezTo>
                      <a:pt x="306313" y="205264"/>
                      <a:pt x="301932" y="212408"/>
                      <a:pt x="295931" y="218027"/>
                    </a:cubicBezTo>
                    <a:lnTo>
                      <a:pt x="286787" y="226409"/>
                    </a:lnTo>
                    <a:cubicBezTo>
                      <a:pt x="283739" y="229362"/>
                      <a:pt x="280691" y="231934"/>
                      <a:pt x="277643" y="234029"/>
                    </a:cubicBezTo>
                    <a:cubicBezTo>
                      <a:pt x="271547" y="238506"/>
                      <a:pt x="265546" y="243173"/>
                      <a:pt x="258879" y="247364"/>
                    </a:cubicBezTo>
                    <a:cubicBezTo>
                      <a:pt x="252497" y="251746"/>
                      <a:pt x="245258" y="255651"/>
                      <a:pt x="237352" y="259175"/>
                    </a:cubicBezTo>
                    <a:cubicBezTo>
                      <a:pt x="232876" y="260604"/>
                      <a:pt x="229351" y="262700"/>
                      <a:pt x="224017" y="263461"/>
                    </a:cubicBezTo>
                    <a:cubicBezTo>
                      <a:pt x="221446" y="263938"/>
                      <a:pt x="218969" y="264414"/>
                      <a:pt x="216397" y="264700"/>
                    </a:cubicBezTo>
                    <a:cubicBezTo>
                      <a:pt x="213635" y="264700"/>
                      <a:pt x="210778" y="264605"/>
                      <a:pt x="208015" y="264414"/>
                    </a:cubicBezTo>
                    <a:cubicBezTo>
                      <a:pt x="196681" y="263081"/>
                      <a:pt x="187537" y="257842"/>
                      <a:pt x="180964" y="253841"/>
                    </a:cubicBezTo>
                    <a:cubicBezTo>
                      <a:pt x="174392" y="249746"/>
                      <a:pt x="168677" y="246031"/>
                      <a:pt x="162962" y="242983"/>
                    </a:cubicBezTo>
                    <a:cubicBezTo>
                      <a:pt x="151532" y="236696"/>
                      <a:pt x="139626" y="231648"/>
                      <a:pt x="126481" y="228886"/>
                    </a:cubicBezTo>
                    <a:cubicBezTo>
                      <a:pt x="120100" y="226981"/>
                      <a:pt x="113146" y="226504"/>
                      <a:pt x="106479" y="225171"/>
                    </a:cubicBezTo>
                    <a:cubicBezTo>
                      <a:pt x="99430" y="224028"/>
                      <a:pt x="91525" y="223075"/>
                      <a:pt x="84190" y="221647"/>
                    </a:cubicBezTo>
                    <a:cubicBezTo>
                      <a:pt x="69046" y="218503"/>
                      <a:pt x="53710" y="215265"/>
                      <a:pt x="37804" y="206693"/>
                    </a:cubicBezTo>
                    <a:cubicBezTo>
                      <a:pt x="29993" y="202692"/>
                      <a:pt x="21611" y="195548"/>
                      <a:pt x="16753" y="186499"/>
                    </a:cubicBezTo>
                    <a:cubicBezTo>
                      <a:pt x="11705" y="177451"/>
                      <a:pt x="10181" y="168116"/>
                      <a:pt x="9419" y="160496"/>
                    </a:cubicBezTo>
                    <a:cubicBezTo>
                      <a:pt x="7990" y="144971"/>
                      <a:pt x="6943" y="132207"/>
                      <a:pt x="3228" y="119158"/>
                    </a:cubicBezTo>
                    <a:cubicBezTo>
                      <a:pt x="2656" y="116396"/>
                      <a:pt x="751" y="111252"/>
                      <a:pt x="370" y="106680"/>
                    </a:cubicBezTo>
                    <a:cubicBezTo>
                      <a:pt x="-392" y="102013"/>
                      <a:pt x="85" y="96869"/>
                      <a:pt x="1228" y="92012"/>
                    </a:cubicBezTo>
                    <a:cubicBezTo>
                      <a:pt x="3990" y="82201"/>
                      <a:pt x="10657" y="74581"/>
                      <a:pt x="17611" y="69914"/>
                    </a:cubicBezTo>
                    <a:cubicBezTo>
                      <a:pt x="31898" y="60579"/>
                      <a:pt x="46948" y="57150"/>
                      <a:pt x="61807" y="54864"/>
                    </a:cubicBezTo>
                    <a:cubicBezTo>
                      <a:pt x="76475" y="52864"/>
                      <a:pt x="91334" y="52388"/>
                      <a:pt x="106098" y="53245"/>
                    </a:cubicBezTo>
                    <a:close/>
                  </a:path>
                </a:pathLst>
              </a:custGeom>
              <a:solidFill>
                <a:srgbClr val="EAB054"/>
              </a:solidFill>
              <a:ln w="9525" cap="flat">
                <a:noFill/>
                <a:prstDash val="solid"/>
                <a:miter/>
              </a:ln>
            </p:spPr>
            <p:txBody>
              <a:bodyPr rtlCol="0" anchor="ctr"/>
              <a:lstStyle/>
              <a:p>
                <a:endParaRPr lang="id-ID"/>
              </a:p>
            </p:txBody>
          </p:sp>
        </p:grpSp>
      </p:grpSp>
      <p:grpSp>
        <p:nvGrpSpPr>
          <p:cNvPr id="532" name="Graphic 9">
            <a:extLst>
              <a:ext uri="{FF2B5EF4-FFF2-40B4-BE49-F238E27FC236}">
                <a16:creationId xmlns:a16="http://schemas.microsoft.com/office/drawing/2014/main" id="{F68C1886-486F-4C8D-BF9E-413BE7F35CCC}"/>
              </a:ext>
            </a:extLst>
          </p:cNvPr>
          <p:cNvGrpSpPr/>
          <p:nvPr/>
        </p:nvGrpSpPr>
        <p:grpSpPr>
          <a:xfrm>
            <a:off x="-1213377" y="7375402"/>
            <a:ext cx="1393771" cy="2069335"/>
            <a:chOff x="1839426" y="2454483"/>
            <a:chExt cx="708183" cy="1051441"/>
          </a:xfrm>
          <a:solidFill>
            <a:schemeClr val="accent1"/>
          </a:solidFill>
        </p:grpSpPr>
        <p:sp>
          <p:nvSpPr>
            <p:cNvPr id="533" name="Freeform: Shape 532">
              <a:extLst>
                <a:ext uri="{FF2B5EF4-FFF2-40B4-BE49-F238E27FC236}">
                  <a16:creationId xmlns:a16="http://schemas.microsoft.com/office/drawing/2014/main" id="{5AB6B967-A570-40FD-9F60-16A6C3064965}"/>
                </a:ext>
              </a:extLst>
            </p:cNvPr>
            <p:cNvSpPr/>
            <p:nvPr/>
          </p:nvSpPr>
          <p:spPr>
            <a:xfrm>
              <a:off x="2220235" y="2684753"/>
              <a:ext cx="280034" cy="276225"/>
            </a:xfrm>
            <a:custGeom>
              <a:avLst/>
              <a:gdLst>
                <a:gd name="connsiteX0" fmla="*/ 38767 w 280034"/>
                <a:gd name="connsiteY0" fmla="*/ 0 h 276225"/>
                <a:gd name="connsiteX1" fmla="*/ 134684 w 280034"/>
                <a:gd name="connsiteY1" fmla="*/ 123063 h 276225"/>
                <a:gd name="connsiteX2" fmla="*/ 280035 w 280034"/>
                <a:gd name="connsiteY2" fmla="*/ 213170 h 276225"/>
                <a:gd name="connsiteX3" fmla="*/ 266510 w 280034"/>
                <a:gd name="connsiteY3" fmla="*/ 276225 h 276225"/>
                <a:gd name="connsiteX4" fmla="*/ 92964 w 280034"/>
                <a:gd name="connsiteY4" fmla="*/ 172593 h 276225"/>
                <a:gd name="connsiteX5" fmla="*/ 0 w 280034"/>
                <a:gd name="connsiteY5" fmla="*/ 76772 h 276225"/>
                <a:gd name="connsiteX6" fmla="*/ 38767 w 280034"/>
                <a:gd name="connsiteY6"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34" h="276225">
                  <a:moveTo>
                    <a:pt x="38767" y="0"/>
                  </a:moveTo>
                  <a:cubicBezTo>
                    <a:pt x="142494" y="132969"/>
                    <a:pt x="115538" y="106204"/>
                    <a:pt x="134684" y="123063"/>
                  </a:cubicBezTo>
                  <a:cubicBezTo>
                    <a:pt x="153829" y="139922"/>
                    <a:pt x="280035" y="213170"/>
                    <a:pt x="280035" y="213170"/>
                  </a:cubicBezTo>
                  <a:lnTo>
                    <a:pt x="266510" y="276225"/>
                  </a:lnTo>
                  <a:cubicBezTo>
                    <a:pt x="266510" y="276225"/>
                    <a:pt x="112109" y="188309"/>
                    <a:pt x="92964" y="172593"/>
                  </a:cubicBezTo>
                  <a:cubicBezTo>
                    <a:pt x="73819" y="156781"/>
                    <a:pt x="0" y="76772"/>
                    <a:pt x="0" y="76772"/>
                  </a:cubicBezTo>
                  <a:lnTo>
                    <a:pt x="38767" y="0"/>
                  </a:lnTo>
                  <a:close/>
                </a:path>
              </a:pathLst>
            </a:custGeom>
            <a:solidFill>
              <a:srgbClr val="0186CB"/>
            </a:solidFill>
            <a:ln w="9525" cap="flat">
              <a:noFill/>
              <a:prstDash val="solid"/>
              <a:miter/>
            </a:ln>
          </p:spPr>
          <p:txBody>
            <a:bodyPr rtlCol="0" anchor="ctr"/>
            <a:lstStyle/>
            <a:p>
              <a:endParaRPr lang="id-ID"/>
            </a:p>
          </p:txBody>
        </p:sp>
        <p:sp>
          <p:nvSpPr>
            <p:cNvPr id="534" name="Freeform: Shape 533">
              <a:extLst>
                <a:ext uri="{FF2B5EF4-FFF2-40B4-BE49-F238E27FC236}">
                  <a16:creationId xmlns:a16="http://schemas.microsoft.com/office/drawing/2014/main" id="{B538D285-0E18-499F-A108-7481D1D698A0}"/>
                </a:ext>
              </a:extLst>
            </p:cNvPr>
            <p:cNvSpPr/>
            <p:nvPr/>
          </p:nvSpPr>
          <p:spPr>
            <a:xfrm>
              <a:off x="2220235" y="2728377"/>
              <a:ext cx="279844" cy="232695"/>
            </a:xfrm>
            <a:custGeom>
              <a:avLst/>
              <a:gdLst>
                <a:gd name="connsiteX0" fmla="*/ 219170 w 279844"/>
                <a:gd name="connsiteY0" fmla="*/ 143542 h 232695"/>
                <a:gd name="connsiteX1" fmla="*/ 192024 w 279844"/>
                <a:gd name="connsiteY1" fmla="*/ 144399 h 232695"/>
                <a:gd name="connsiteX2" fmla="*/ 129826 w 279844"/>
                <a:gd name="connsiteY2" fmla="*/ 107918 h 232695"/>
                <a:gd name="connsiteX3" fmla="*/ 96774 w 279844"/>
                <a:gd name="connsiteY3" fmla="*/ 82772 h 232695"/>
                <a:gd name="connsiteX4" fmla="*/ 45720 w 279844"/>
                <a:gd name="connsiteY4" fmla="*/ 28384 h 232695"/>
                <a:gd name="connsiteX5" fmla="*/ 16764 w 279844"/>
                <a:gd name="connsiteY5" fmla="*/ 0 h 232695"/>
                <a:gd name="connsiteX6" fmla="*/ 0 w 279844"/>
                <a:gd name="connsiteY6" fmla="*/ 33242 h 232695"/>
                <a:gd name="connsiteX7" fmla="*/ 92964 w 279844"/>
                <a:gd name="connsiteY7" fmla="*/ 129064 h 232695"/>
                <a:gd name="connsiteX8" fmla="*/ 266510 w 279844"/>
                <a:gd name="connsiteY8" fmla="*/ 232696 h 232695"/>
                <a:gd name="connsiteX9" fmla="*/ 279845 w 279844"/>
                <a:gd name="connsiteY9" fmla="*/ 170212 h 232695"/>
                <a:gd name="connsiteX10" fmla="*/ 219170 w 279844"/>
                <a:gd name="connsiteY10" fmla="*/ 143542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44" h="232695">
                  <a:moveTo>
                    <a:pt x="219170" y="143542"/>
                  </a:moveTo>
                  <a:cubicBezTo>
                    <a:pt x="211741" y="148399"/>
                    <a:pt x="202121" y="149828"/>
                    <a:pt x="192024" y="144399"/>
                  </a:cubicBezTo>
                  <a:cubicBezTo>
                    <a:pt x="170402" y="132778"/>
                    <a:pt x="149257" y="121444"/>
                    <a:pt x="129826" y="107918"/>
                  </a:cubicBezTo>
                  <a:cubicBezTo>
                    <a:pt x="118205" y="100870"/>
                    <a:pt x="107061" y="92488"/>
                    <a:pt x="96774" y="82772"/>
                  </a:cubicBezTo>
                  <a:cubicBezTo>
                    <a:pt x="78772" y="65722"/>
                    <a:pt x="60960" y="47815"/>
                    <a:pt x="45720" y="28384"/>
                  </a:cubicBezTo>
                  <a:cubicBezTo>
                    <a:pt x="37624" y="18002"/>
                    <a:pt x="26194" y="9525"/>
                    <a:pt x="16764" y="0"/>
                  </a:cubicBezTo>
                  <a:lnTo>
                    <a:pt x="0" y="33242"/>
                  </a:lnTo>
                  <a:cubicBezTo>
                    <a:pt x="0" y="33242"/>
                    <a:pt x="73819" y="113252"/>
                    <a:pt x="92964" y="129064"/>
                  </a:cubicBezTo>
                  <a:cubicBezTo>
                    <a:pt x="112109" y="144875"/>
                    <a:pt x="266510" y="232696"/>
                    <a:pt x="266510" y="232696"/>
                  </a:cubicBezTo>
                  <a:lnTo>
                    <a:pt x="279845" y="170212"/>
                  </a:lnTo>
                  <a:cubicBezTo>
                    <a:pt x="259651" y="162401"/>
                    <a:pt x="239173" y="153448"/>
                    <a:pt x="219170" y="143542"/>
                  </a:cubicBezTo>
                  <a:close/>
                </a:path>
              </a:pathLst>
            </a:custGeom>
            <a:solidFill>
              <a:srgbClr val="0056A3">
                <a:alpha val="65000"/>
              </a:srgbClr>
            </a:solidFill>
            <a:ln w="9525" cap="flat">
              <a:noFill/>
              <a:prstDash val="solid"/>
              <a:miter/>
            </a:ln>
          </p:spPr>
          <p:txBody>
            <a:bodyPr rtlCol="0" anchor="ctr"/>
            <a:lstStyle/>
            <a:p>
              <a:endParaRPr lang="id-ID"/>
            </a:p>
          </p:txBody>
        </p:sp>
        <p:sp>
          <p:nvSpPr>
            <p:cNvPr id="535" name="Freeform: Shape 534">
              <a:extLst>
                <a:ext uri="{FF2B5EF4-FFF2-40B4-BE49-F238E27FC236}">
                  <a16:creationId xmlns:a16="http://schemas.microsoft.com/office/drawing/2014/main" id="{42A2A8DE-0278-4DAD-86B1-FE51C2759F13}"/>
                </a:ext>
              </a:extLst>
            </p:cNvPr>
            <p:cNvSpPr/>
            <p:nvPr/>
          </p:nvSpPr>
          <p:spPr>
            <a:xfrm>
              <a:off x="2228611" y="3417130"/>
              <a:ext cx="140451" cy="74934"/>
            </a:xfrm>
            <a:custGeom>
              <a:avLst/>
              <a:gdLst>
                <a:gd name="connsiteX0" fmla="*/ 6483 w 140451"/>
                <a:gd name="connsiteY0" fmla="*/ 2286 h 74934"/>
                <a:gd name="connsiteX1" fmla="*/ 6 w 140451"/>
                <a:gd name="connsiteY1" fmla="*/ 35623 h 74934"/>
                <a:gd name="connsiteX2" fmla="*/ 5435 w 140451"/>
                <a:gd name="connsiteY2" fmla="*/ 69342 h 74934"/>
                <a:gd name="connsiteX3" fmla="*/ 136404 w 140451"/>
                <a:gd name="connsiteY3" fmla="*/ 67151 h 74934"/>
                <a:gd name="connsiteX4" fmla="*/ 115544 w 140451"/>
                <a:gd name="connsiteY4" fmla="*/ 34004 h 74934"/>
                <a:gd name="connsiteX5" fmla="*/ 70205 w 140451"/>
                <a:gd name="connsiteY5" fmla="*/ 24289 h 74934"/>
                <a:gd name="connsiteX6" fmla="*/ 58013 w 140451"/>
                <a:gd name="connsiteY6" fmla="*/ 0 h 74934"/>
                <a:gd name="connsiteX7" fmla="*/ 6483 w 140451"/>
                <a:gd name="connsiteY7" fmla="*/ 2286 h 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451" h="74934">
                  <a:moveTo>
                    <a:pt x="6483" y="2286"/>
                  </a:moveTo>
                  <a:cubicBezTo>
                    <a:pt x="6483" y="2286"/>
                    <a:pt x="6" y="21146"/>
                    <a:pt x="6" y="35623"/>
                  </a:cubicBezTo>
                  <a:cubicBezTo>
                    <a:pt x="-89" y="50197"/>
                    <a:pt x="958" y="65627"/>
                    <a:pt x="5435" y="69342"/>
                  </a:cubicBezTo>
                  <a:cubicBezTo>
                    <a:pt x="14389" y="76676"/>
                    <a:pt x="127260" y="77629"/>
                    <a:pt x="136404" y="67151"/>
                  </a:cubicBezTo>
                  <a:cubicBezTo>
                    <a:pt x="145548" y="56769"/>
                    <a:pt x="139452" y="39815"/>
                    <a:pt x="115544" y="34004"/>
                  </a:cubicBezTo>
                  <a:cubicBezTo>
                    <a:pt x="89922" y="27718"/>
                    <a:pt x="86302" y="30385"/>
                    <a:pt x="70205" y="24289"/>
                  </a:cubicBezTo>
                  <a:cubicBezTo>
                    <a:pt x="54108" y="18193"/>
                    <a:pt x="58013" y="0"/>
                    <a:pt x="58013" y="0"/>
                  </a:cubicBezTo>
                  <a:lnTo>
                    <a:pt x="6483" y="2286"/>
                  </a:lnTo>
                  <a:close/>
                </a:path>
              </a:pathLst>
            </a:custGeom>
            <a:solidFill>
              <a:srgbClr val="110239"/>
            </a:solidFill>
            <a:ln w="9525" cap="flat">
              <a:noFill/>
              <a:prstDash val="solid"/>
              <a:miter/>
            </a:ln>
          </p:spPr>
          <p:txBody>
            <a:bodyPr rtlCol="0" anchor="ctr"/>
            <a:lstStyle/>
            <a:p>
              <a:endParaRPr lang="id-ID"/>
            </a:p>
          </p:txBody>
        </p:sp>
        <p:sp>
          <p:nvSpPr>
            <p:cNvPr id="536" name="Freeform: Shape 535">
              <a:extLst>
                <a:ext uri="{FF2B5EF4-FFF2-40B4-BE49-F238E27FC236}">
                  <a16:creationId xmlns:a16="http://schemas.microsoft.com/office/drawing/2014/main" id="{242FA8A9-4EAB-4940-A3BB-88284D0D5421}"/>
                </a:ext>
              </a:extLst>
            </p:cNvPr>
            <p:cNvSpPr/>
            <p:nvPr/>
          </p:nvSpPr>
          <p:spPr>
            <a:xfrm>
              <a:off x="1961608" y="3398271"/>
              <a:ext cx="132557" cy="107653"/>
            </a:xfrm>
            <a:custGeom>
              <a:avLst/>
              <a:gdLst>
                <a:gd name="connsiteX0" fmla="*/ 25836 w 132557"/>
                <a:gd name="connsiteY0" fmla="*/ 0 h 107653"/>
                <a:gd name="connsiteX1" fmla="*/ 7833 w 132557"/>
                <a:gd name="connsiteY1" fmla="*/ 28861 h 107653"/>
                <a:gd name="connsiteX2" fmla="*/ 880 w 132557"/>
                <a:gd name="connsiteY2" fmla="*/ 62293 h 107653"/>
                <a:gd name="connsiteX3" fmla="*/ 124038 w 132557"/>
                <a:gd name="connsiteY3" fmla="*/ 106966 h 107653"/>
                <a:gd name="connsiteX4" fmla="*/ 116323 w 132557"/>
                <a:gd name="connsiteY4" fmla="*/ 68580 h 107653"/>
                <a:gd name="connsiteX5" fmla="*/ 77461 w 132557"/>
                <a:gd name="connsiteY5" fmla="*/ 43339 h 107653"/>
                <a:gd name="connsiteX6" fmla="*/ 74699 w 132557"/>
                <a:gd name="connsiteY6" fmla="*/ 16288 h 107653"/>
                <a:gd name="connsiteX7" fmla="*/ 25836 w 132557"/>
                <a:gd name="connsiteY7" fmla="*/ 0 h 1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57" h="107653">
                  <a:moveTo>
                    <a:pt x="25836" y="0"/>
                  </a:moveTo>
                  <a:cubicBezTo>
                    <a:pt x="25836" y="0"/>
                    <a:pt x="13072" y="15335"/>
                    <a:pt x="7833" y="28861"/>
                  </a:cubicBezTo>
                  <a:cubicBezTo>
                    <a:pt x="2595" y="42481"/>
                    <a:pt x="-1977" y="57245"/>
                    <a:pt x="880" y="62293"/>
                  </a:cubicBezTo>
                  <a:cubicBezTo>
                    <a:pt x="6595" y="72295"/>
                    <a:pt x="111751" y="113443"/>
                    <a:pt x="124038" y="106966"/>
                  </a:cubicBezTo>
                  <a:cubicBezTo>
                    <a:pt x="136326" y="100489"/>
                    <a:pt x="136611" y="82582"/>
                    <a:pt x="116323" y="68580"/>
                  </a:cubicBezTo>
                  <a:cubicBezTo>
                    <a:pt x="94606" y="53626"/>
                    <a:pt x="90320" y="54864"/>
                    <a:pt x="77461" y="43339"/>
                  </a:cubicBezTo>
                  <a:cubicBezTo>
                    <a:pt x="64602" y="31909"/>
                    <a:pt x="74699" y="16288"/>
                    <a:pt x="74699" y="16288"/>
                  </a:cubicBezTo>
                  <a:lnTo>
                    <a:pt x="25836" y="0"/>
                  </a:lnTo>
                  <a:close/>
                </a:path>
              </a:pathLst>
            </a:custGeom>
            <a:solidFill>
              <a:srgbClr val="110239"/>
            </a:solidFill>
            <a:ln w="9525" cap="flat">
              <a:noFill/>
              <a:prstDash val="solid"/>
              <a:miter/>
            </a:ln>
          </p:spPr>
          <p:txBody>
            <a:bodyPr rtlCol="0" anchor="ctr"/>
            <a:lstStyle/>
            <a:p>
              <a:endParaRPr lang="id-ID"/>
            </a:p>
          </p:txBody>
        </p:sp>
        <p:sp>
          <p:nvSpPr>
            <p:cNvPr id="537" name="Freeform: Shape 536">
              <a:extLst>
                <a:ext uri="{FF2B5EF4-FFF2-40B4-BE49-F238E27FC236}">
                  <a16:creationId xmlns:a16="http://schemas.microsoft.com/office/drawing/2014/main" id="{DF4F9A6E-4513-48BC-A197-02B0C7E92EDE}"/>
                </a:ext>
              </a:extLst>
            </p:cNvPr>
            <p:cNvSpPr/>
            <p:nvPr/>
          </p:nvSpPr>
          <p:spPr>
            <a:xfrm>
              <a:off x="2082218" y="2939642"/>
              <a:ext cx="223279" cy="494061"/>
            </a:xfrm>
            <a:custGeom>
              <a:avLst/>
              <a:gdLst>
                <a:gd name="connsiteX0" fmla="*/ 152114 w 223279"/>
                <a:gd name="connsiteY0" fmla="*/ 0 h 494061"/>
                <a:gd name="connsiteX1" fmla="*/ 0 w 223279"/>
                <a:gd name="connsiteY1" fmla="*/ 16859 h 494061"/>
                <a:gd name="connsiteX2" fmla="*/ 146304 w 223279"/>
                <a:gd name="connsiteY2" fmla="*/ 269272 h 494061"/>
                <a:gd name="connsiteX3" fmla="*/ 142494 w 223279"/>
                <a:gd name="connsiteY3" fmla="*/ 494062 h 494061"/>
                <a:gd name="connsiteX4" fmla="*/ 211360 w 223279"/>
                <a:gd name="connsiteY4" fmla="*/ 494062 h 494061"/>
                <a:gd name="connsiteX5" fmla="*/ 222790 w 223279"/>
                <a:gd name="connsiteY5" fmla="*/ 252889 h 494061"/>
                <a:gd name="connsiteX6" fmla="*/ 152114 w 223279"/>
                <a:gd name="connsiteY6" fmla="*/ 0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79" h="494061">
                  <a:moveTo>
                    <a:pt x="152114" y="0"/>
                  </a:moveTo>
                  <a:lnTo>
                    <a:pt x="0" y="16859"/>
                  </a:lnTo>
                  <a:cubicBezTo>
                    <a:pt x="0" y="16859"/>
                    <a:pt x="136017" y="234315"/>
                    <a:pt x="146304" y="269272"/>
                  </a:cubicBezTo>
                  <a:cubicBezTo>
                    <a:pt x="156591" y="304228"/>
                    <a:pt x="142494" y="494062"/>
                    <a:pt x="142494" y="494062"/>
                  </a:cubicBezTo>
                  <a:lnTo>
                    <a:pt x="211360" y="494062"/>
                  </a:lnTo>
                  <a:cubicBezTo>
                    <a:pt x="211360" y="494062"/>
                    <a:pt x="226124" y="269843"/>
                    <a:pt x="222790" y="252889"/>
                  </a:cubicBezTo>
                  <a:cubicBezTo>
                    <a:pt x="219456" y="236029"/>
                    <a:pt x="152114" y="0"/>
                    <a:pt x="152114" y="0"/>
                  </a:cubicBezTo>
                  <a:close/>
                </a:path>
              </a:pathLst>
            </a:custGeom>
            <a:solidFill>
              <a:srgbClr val="F45762"/>
            </a:solidFill>
            <a:ln w="9525" cap="flat">
              <a:noFill/>
              <a:prstDash val="solid"/>
              <a:miter/>
            </a:ln>
          </p:spPr>
          <p:txBody>
            <a:bodyPr rtlCol="0" anchor="ctr"/>
            <a:lstStyle/>
            <a:p>
              <a:endParaRPr lang="id-ID"/>
            </a:p>
          </p:txBody>
        </p:sp>
        <p:sp>
          <p:nvSpPr>
            <p:cNvPr id="538" name="Freeform: Shape 537">
              <a:extLst>
                <a:ext uri="{FF2B5EF4-FFF2-40B4-BE49-F238E27FC236}">
                  <a16:creationId xmlns:a16="http://schemas.microsoft.com/office/drawing/2014/main" id="{A00D6C5D-B66F-49A8-880E-A6AD2FE3C0C8}"/>
                </a:ext>
              </a:extLst>
            </p:cNvPr>
            <p:cNvSpPr/>
            <p:nvPr/>
          </p:nvSpPr>
          <p:spPr>
            <a:xfrm>
              <a:off x="1972966" y="2950881"/>
              <a:ext cx="255651" cy="477392"/>
            </a:xfrm>
            <a:custGeom>
              <a:avLst/>
              <a:gdLst>
                <a:gd name="connsiteX0" fmla="*/ 255651 w 255651"/>
                <a:gd name="connsiteY0" fmla="*/ 0 h 477392"/>
                <a:gd name="connsiteX1" fmla="*/ 81915 w 255651"/>
                <a:gd name="connsiteY1" fmla="*/ 0 h 477392"/>
                <a:gd name="connsiteX2" fmla="*/ 70961 w 255651"/>
                <a:gd name="connsiteY2" fmla="*/ 93821 h 477392"/>
                <a:gd name="connsiteX3" fmla="*/ 85630 w 255651"/>
                <a:gd name="connsiteY3" fmla="*/ 235839 h 477392"/>
                <a:gd name="connsiteX4" fmla="*/ 0 w 255651"/>
                <a:gd name="connsiteY4" fmla="*/ 453866 h 477392"/>
                <a:gd name="connsiteX5" fmla="*/ 63246 w 255651"/>
                <a:gd name="connsiteY5" fmla="*/ 477393 h 477392"/>
                <a:gd name="connsiteX6" fmla="*/ 158877 w 255651"/>
                <a:gd name="connsiteY6" fmla="*/ 262033 h 477392"/>
                <a:gd name="connsiteX7" fmla="*/ 255651 w 255651"/>
                <a:gd name="connsiteY7"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51" h="477392">
                  <a:moveTo>
                    <a:pt x="255651" y="0"/>
                  </a:moveTo>
                  <a:lnTo>
                    <a:pt x="81915" y="0"/>
                  </a:lnTo>
                  <a:cubicBezTo>
                    <a:pt x="81915" y="0"/>
                    <a:pt x="61627" y="53245"/>
                    <a:pt x="70961" y="93821"/>
                  </a:cubicBezTo>
                  <a:cubicBezTo>
                    <a:pt x="80296" y="134398"/>
                    <a:pt x="86487" y="220599"/>
                    <a:pt x="85630" y="235839"/>
                  </a:cubicBezTo>
                  <a:cubicBezTo>
                    <a:pt x="84773" y="251079"/>
                    <a:pt x="0" y="453866"/>
                    <a:pt x="0" y="453866"/>
                  </a:cubicBezTo>
                  <a:lnTo>
                    <a:pt x="63246" y="477393"/>
                  </a:lnTo>
                  <a:cubicBezTo>
                    <a:pt x="63246" y="477393"/>
                    <a:pt x="150400" y="284036"/>
                    <a:pt x="158877" y="262033"/>
                  </a:cubicBezTo>
                  <a:cubicBezTo>
                    <a:pt x="167259" y="240030"/>
                    <a:pt x="255651" y="0"/>
                    <a:pt x="255651" y="0"/>
                  </a:cubicBezTo>
                  <a:close/>
                </a:path>
              </a:pathLst>
            </a:custGeom>
            <a:solidFill>
              <a:srgbClr val="F45762"/>
            </a:solidFill>
            <a:ln w="9525" cap="flat">
              <a:noFill/>
              <a:prstDash val="solid"/>
              <a:miter/>
            </a:ln>
          </p:spPr>
          <p:txBody>
            <a:bodyPr rtlCol="0" anchor="ctr"/>
            <a:lstStyle/>
            <a:p>
              <a:endParaRPr lang="id-ID"/>
            </a:p>
          </p:txBody>
        </p:sp>
        <p:sp>
          <p:nvSpPr>
            <p:cNvPr id="539" name="Freeform: Shape 538">
              <a:extLst>
                <a:ext uri="{FF2B5EF4-FFF2-40B4-BE49-F238E27FC236}">
                  <a16:creationId xmlns:a16="http://schemas.microsoft.com/office/drawing/2014/main" id="{EC277BB2-DBDE-4E72-B07B-5B5047F7C998}"/>
                </a:ext>
              </a:extLst>
            </p:cNvPr>
            <p:cNvSpPr/>
            <p:nvPr/>
          </p:nvSpPr>
          <p:spPr>
            <a:xfrm>
              <a:off x="2144130" y="2583312"/>
              <a:ext cx="81533" cy="99789"/>
            </a:xfrm>
            <a:custGeom>
              <a:avLst/>
              <a:gdLst>
                <a:gd name="connsiteX0" fmla="*/ 77057 w 81533"/>
                <a:gd name="connsiteY0" fmla="*/ 8382 h 99789"/>
                <a:gd name="connsiteX1" fmla="*/ 35147 w 81533"/>
                <a:gd name="connsiteY1" fmla="*/ 5048 h 99789"/>
                <a:gd name="connsiteX2" fmla="*/ 20860 w 81533"/>
                <a:gd name="connsiteY2" fmla="*/ 0 h 99789"/>
                <a:gd name="connsiteX3" fmla="*/ 0 w 81533"/>
                <a:gd name="connsiteY3" fmla="*/ 73533 h 99789"/>
                <a:gd name="connsiteX4" fmla="*/ 38005 w 81533"/>
                <a:gd name="connsiteY4" fmla="*/ 99155 h 99789"/>
                <a:gd name="connsiteX5" fmla="*/ 81534 w 81533"/>
                <a:gd name="connsiteY5" fmla="*/ 77438 h 99789"/>
                <a:gd name="connsiteX6" fmla="*/ 77057 w 81533"/>
                <a:gd name="connsiteY6" fmla="*/ 8382 h 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3" h="99789">
                  <a:moveTo>
                    <a:pt x="77057" y="8382"/>
                  </a:moveTo>
                  <a:cubicBezTo>
                    <a:pt x="62865" y="9334"/>
                    <a:pt x="48292" y="7906"/>
                    <a:pt x="35147" y="5048"/>
                  </a:cubicBezTo>
                  <a:cubicBezTo>
                    <a:pt x="30289" y="4001"/>
                    <a:pt x="25432" y="2286"/>
                    <a:pt x="20860" y="0"/>
                  </a:cubicBezTo>
                  <a:cubicBezTo>
                    <a:pt x="19431" y="17431"/>
                    <a:pt x="14478" y="58198"/>
                    <a:pt x="0" y="73533"/>
                  </a:cubicBezTo>
                  <a:cubicBezTo>
                    <a:pt x="0" y="73533"/>
                    <a:pt x="2000" y="94107"/>
                    <a:pt x="38005" y="99155"/>
                  </a:cubicBezTo>
                  <a:cubicBezTo>
                    <a:pt x="74105" y="104204"/>
                    <a:pt x="81534" y="77438"/>
                    <a:pt x="81534" y="77438"/>
                  </a:cubicBezTo>
                  <a:cubicBezTo>
                    <a:pt x="81534" y="77438"/>
                    <a:pt x="74676" y="34100"/>
                    <a:pt x="77057" y="8382"/>
                  </a:cubicBezTo>
                  <a:close/>
                </a:path>
              </a:pathLst>
            </a:custGeom>
            <a:solidFill>
              <a:srgbClr val="FCD4CA"/>
            </a:solidFill>
            <a:ln w="9525" cap="flat">
              <a:noFill/>
              <a:prstDash val="solid"/>
              <a:miter/>
            </a:ln>
          </p:spPr>
          <p:txBody>
            <a:bodyPr rtlCol="0" anchor="ctr"/>
            <a:lstStyle/>
            <a:p>
              <a:endParaRPr lang="id-ID"/>
            </a:p>
          </p:txBody>
        </p:sp>
        <p:sp>
          <p:nvSpPr>
            <p:cNvPr id="540" name="Freeform: Shape 539">
              <a:extLst>
                <a:ext uri="{FF2B5EF4-FFF2-40B4-BE49-F238E27FC236}">
                  <a16:creationId xmlns:a16="http://schemas.microsoft.com/office/drawing/2014/main" id="{D8ADCA1C-A8EA-4AB4-B03B-4124A726AB06}"/>
                </a:ext>
              </a:extLst>
            </p:cNvPr>
            <p:cNvSpPr/>
            <p:nvPr/>
          </p:nvSpPr>
          <p:spPr>
            <a:xfrm>
              <a:off x="2144130" y="2583312"/>
              <a:ext cx="78390" cy="94773"/>
            </a:xfrm>
            <a:custGeom>
              <a:avLst/>
              <a:gdLst>
                <a:gd name="connsiteX0" fmla="*/ 190 w 78390"/>
                <a:gd name="connsiteY0" fmla="*/ 74200 h 94773"/>
                <a:gd name="connsiteX1" fmla="*/ 571 w 78390"/>
                <a:gd name="connsiteY1" fmla="*/ 75724 h 94773"/>
                <a:gd name="connsiteX2" fmla="*/ 667 w 78390"/>
                <a:gd name="connsiteY2" fmla="*/ 75914 h 94773"/>
                <a:gd name="connsiteX3" fmla="*/ 1524 w 78390"/>
                <a:gd name="connsiteY3" fmla="*/ 78200 h 94773"/>
                <a:gd name="connsiteX4" fmla="*/ 1524 w 78390"/>
                <a:gd name="connsiteY4" fmla="*/ 78295 h 94773"/>
                <a:gd name="connsiteX5" fmla="*/ 3048 w 78390"/>
                <a:gd name="connsiteY5" fmla="*/ 81058 h 94773"/>
                <a:gd name="connsiteX6" fmla="*/ 3334 w 78390"/>
                <a:gd name="connsiteY6" fmla="*/ 81439 h 94773"/>
                <a:gd name="connsiteX7" fmla="*/ 9144 w 78390"/>
                <a:gd name="connsiteY7" fmla="*/ 87916 h 94773"/>
                <a:gd name="connsiteX8" fmla="*/ 9620 w 78390"/>
                <a:gd name="connsiteY8" fmla="*/ 88297 h 94773"/>
                <a:gd name="connsiteX9" fmla="*/ 14192 w 78390"/>
                <a:gd name="connsiteY9" fmla="*/ 91440 h 94773"/>
                <a:gd name="connsiteX10" fmla="*/ 14859 w 78390"/>
                <a:gd name="connsiteY10" fmla="*/ 91821 h 94773"/>
                <a:gd name="connsiteX11" fmla="*/ 20955 w 78390"/>
                <a:gd name="connsiteY11" fmla="*/ 94774 h 94773"/>
                <a:gd name="connsiteX12" fmla="*/ 34766 w 78390"/>
                <a:gd name="connsiteY12" fmla="*/ 70485 h 94773"/>
                <a:gd name="connsiteX13" fmla="*/ 78391 w 78390"/>
                <a:gd name="connsiteY13" fmla="*/ 51911 h 94773"/>
                <a:gd name="connsiteX14" fmla="*/ 77057 w 78390"/>
                <a:gd name="connsiteY14" fmla="*/ 8382 h 94773"/>
                <a:gd name="connsiteX15" fmla="*/ 35147 w 78390"/>
                <a:gd name="connsiteY15" fmla="*/ 5048 h 94773"/>
                <a:gd name="connsiteX16" fmla="*/ 20860 w 78390"/>
                <a:gd name="connsiteY16" fmla="*/ 0 h 94773"/>
                <a:gd name="connsiteX17" fmla="*/ 0 w 78390"/>
                <a:gd name="connsiteY17" fmla="*/ 73533 h 94773"/>
                <a:gd name="connsiteX18" fmla="*/ 95 w 78390"/>
                <a:gd name="connsiteY18" fmla="*/ 74009 h 94773"/>
                <a:gd name="connsiteX19" fmla="*/ 190 w 78390"/>
                <a:gd name="connsiteY19" fmla="*/ 74200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90" h="94773">
                  <a:moveTo>
                    <a:pt x="190" y="74200"/>
                  </a:moveTo>
                  <a:cubicBezTo>
                    <a:pt x="286" y="74581"/>
                    <a:pt x="381" y="75057"/>
                    <a:pt x="571" y="75724"/>
                  </a:cubicBezTo>
                  <a:cubicBezTo>
                    <a:pt x="571" y="75819"/>
                    <a:pt x="571" y="75819"/>
                    <a:pt x="667" y="75914"/>
                  </a:cubicBezTo>
                  <a:cubicBezTo>
                    <a:pt x="857" y="76581"/>
                    <a:pt x="1143" y="77343"/>
                    <a:pt x="1524" y="78200"/>
                  </a:cubicBezTo>
                  <a:cubicBezTo>
                    <a:pt x="1524" y="78200"/>
                    <a:pt x="1524" y="78295"/>
                    <a:pt x="1524" y="78295"/>
                  </a:cubicBezTo>
                  <a:cubicBezTo>
                    <a:pt x="1905" y="79153"/>
                    <a:pt x="2477" y="80105"/>
                    <a:pt x="3048" y="81058"/>
                  </a:cubicBezTo>
                  <a:cubicBezTo>
                    <a:pt x="3143" y="81153"/>
                    <a:pt x="3239" y="81343"/>
                    <a:pt x="3334" y="81439"/>
                  </a:cubicBezTo>
                  <a:cubicBezTo>
                    <a:pt x="4667" y="83439"/>
                    <a:pt x="6572" y="85725"/>
                    <a:pt x="9144" y="87916"/>
                  </a:cubicBezTo>
                  <a:cubicBezTo>
                    <a:pt x="9335" y="88011"/>
                    <a:pt x="9430" y="88202"/>
                    <a:pt x="9620" y="88297"/>
                  </a:cubicBezTo>
                  <a:cubicBezTo>
                    <a:pt x="10954" y="89344"/>
                    <a:pt x="12478" y="90392"/>
                    <a:pt x="14192" y="91440"/>
                  </a:cubicBezTo>
                  <a:cubicBezTo>
                    <a:pt x="14383" y="91535"/>
                    <a:pt x="14668" y="91726"/>
                    <a:pt x="14859" y="91821"/>
                  </a:cubicBezTo>
                  <a:cubicBezTo>
                    <a:pt x="16669" y="92869"/>
                    <a:pt x="18669" y="93821"/>
                    <a:pt x="20955" y="94774"/>
                  </a:cubicBezTo>
                  <a:cubicBezTo>
                    <a:pt x="23241" y="85725"/>
                    <a:pt x="27813" y="77248"/>
                    <a:pt x="34766" y="70485"/>
                  </a:cubicBezTo>
                  <a:cubicBezTo>
                    <a:pt x="47054" y="58483"/>
                    <a:pt x="62198" y="52483"/>
                    <a:pt x="78391" y="51911"/>
                  </a:cubicBezTo>
                  <a:cubicBezTo>
                    <a:pt x="76962" y="38005"/>
                    <a:pt x="75914" y="21050"/>
                    <a:pt x="77057" y="8382"/>
                  </a:cubicBezTo>
                  <a:cubicBezTo>
                    <a:pt x="62865" y="9334"/>
                    <a:pt x="48292" y="7906"/>
                    <a:pt x="35147" y="5048"/>
                  </a:cubicBezTo>
                  <a:cubicBezTo>
                    <a:pt x="30289" y="4001"/>
                    <a:pt x="25432" y="2286"/>
                    <a:pt x="20860" y="0"/>
                  </a:cubicBezTo>
                  <a:cubicBezTo>
                    <a:pt x="19431" y="17431"/>
                    <a:pt x="14478" y="58198"/>
                    <a:pt x="0" y="73533"/>
                  </a:cubicBezTo>
                  <a:cubicBezTo>
                    <a:pt x="0" y="73533"/>
                    <a:pt x="0" y="73724"/>
                    <a:pt x="95" y="74009"/>
                  </a:cubicBezTo>
                  <a:cubicBezTo>
                    <a:pt x="190" y="74009"/>
                    <a:pt x="190" y="74105"/>
                    <a:pt x="190" y="74200"/>
                  </a:cubicBezTo>
                  <a:close/>
                </a:path>
              </a:pathLst>
            </a:custGeom>
            <a:solidFill>
              <a:srgbClr val="E8A393"/>
            </a:solidFill>
            <a:ln w="9525" cap="flat">
              <a:noFill/>
              <a:prstDash val="solid"/>
              <a:miter/>
            </a:ln>
          </p:spPr>
          <p:txBody>
            <a:bodyPr rtlCol="0" anchor="ctr"/>
            <a:lstStyle/>
            <a:p>
              <a:endParaRPr lang="id-ID"/>
            </a:p>
          </p:txBody>
        </p:sp>
        <p:sp>
          <p:nvSpPr>
            <p:cNvPr id="541" name="Freeform: Shape 540">
              <a:extLst>
                <a:ext uri="{FF2B5EF4-FFF2-40B4-BE49-F238E27FC236}">
                  <a16:creationId xmlns:a16="http://schemas.microsoft.com/office/drawing/2014/main" id="{1F05B8B5-8DDE-43DF-A084-6C45C340C421}"/>
                </a:ext>
              </a:extLst>
            </p:cNvPr>
            <p:cNvSpPr/>
            <p:nvPr/>
          </p:nvSpPr>
          <p:spPr>
            <a:xfrm>
              <a:off x="2144514" y="2481267"/>
              <a:ext cx="116225" cy="140762"/>
            </a:xfrm>
            <a:custGeom>
              <a:avLst/>
              <a:gdLst>
                <a:gd name="connsiteX0" fmla="*/ 18190 w 116225"/>
                <a:gd name="connsiteY0" fmla="*/ 6604 h 140762"/>
                <a:gd name="connsiteX1" fmla="*/ 87436 w 116225"/>
                <a:gd name="connsiteY1" fmla="*/ 6604 h 140762"/>
                <a:gd name="connsiteX2" fmla="*/ 96961 w 116225"/>
                <a:gd name="connsiteY2" fmla="*/ 55182 h 140762"/>
                <a:gd name="connsiteX3" fmla="*/ 116107 w 116225"/>
                <a:gd name="connsiteY3" fmla="*/ 81280 h 140762"/>
                <a:gd name="connsiteX4" fmla="*/ 103915 w 116225"/>
                <a:gd name="connsiteY4" fmla="*/ 95949 h 140762"/>
                <a:gd name="connsiteX5" fmla="*/ 83912 w 116225"/>
                <a:gd name="connsiteY5" fmla="*/ 139478 h 140762"/>
                <a:gd name="connsiteX6" fmla="*/ 6093 w 116225"/>
                <a:gd name="connsiteY6" fmla="*/ 97282 h 140762"/>
                <a:gd name="connsiteX7" fmla="*/ 18190 w 116225"/>
                <a:gd name="connsiteY7" fmla="*/ 6604 h 14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25" h="140762">
                  <a:moveTo>
                    <a:pt x="18190" y="6604"/>
                  </a:moveTo>
                  <a:cubicBezTo>
                    <a:pt x="18190" y="6604"/>
                    <a:pt x="78578" y="-8255"/>
                    <a:pt x="87436" y="6604"/>
                  </a:cubicBezTo>
                  <a:cubicBezTo>
                    <a:pt x="96295" y="21463"/>
                    <a:pt x="93437" y="44704"/>
                    <a:pt x="96961" y="55182"/>
                  </a:cubicBezTo>
                  <a:cubicBezTo>
                    <a:pt x="100486" y="65659"/>
                    <a:pt x="114773" y="77184"/>
                    <a:pt x="116107" y="81280"/>
                  </a:cubicBezTo>
                  <a:cubicBezTo>
                    <a:pt x="117535" y="85471"/>
                    <a:pt x="105629" y="92805"/>
                    <a:pt x="103915" y="95949"/>
                  </a:cubicBezTo>
                  <a:cubicBezTo>
                    <a:pt x="102200" y="99092"/>
                    <a:pt x="94580" y="132525"/>
                    <a:pt x="83912" y="139478"/>
                  </a:cubicBezTo>
                  <a:cubicBezTo>
                    <a:pt x="73244" y="146431"/>
                    <a:pt x="18666" y="124143"/>
                    <a:pt x="6093" y="97282"/>
                  </a:cubicBezTo>
                  <a:cubicBezTo>
                    <a:pt x="-6480" y="70517"/>
                    <a:pt x="1807" y="14510"/>
                    <a:pt x="18190" y="6604"/>
                  </a:cubicBezTo>
                  <a:close/>
                </a:path>
              </a:pathLst>
            </a:custGeom>
            <a:solidFill>
              <a:srgbClr val="FCD4CA"/>
            </a:solidFill>
            <a:ln w="9525" cap="flat">
              <a:noFill/>
              <a:prstDash val="solid"/>
              <a:miter/>
            </a:ln>
          </p:spPr>
          <p:txBody>
            <a:bodyPr rtlCol="0" anchor="ctr"/>
            <a:lstStyle/>
            <a:p>
              <a:endParaRPr lang="id-ID"/>
            </a:p>
          </p:txBody>
        </p:sp>
        <p:sp>
          <p:nvSpPr>
            <p:cNvPr id="542" name="Freeform: Shape 541">
              <a:extLst>
                <a:ext uri="{FF2B5EF4-FFF2-40B4-BE49-F238E27FC236}">
                  <a16:creationId xmlns:a16="http://schemas.microsoft.com/office/drawing/2014/main" id="{33FCE40A-51B6-42A9-8A26-A0D8F01D1038}"/>
                </a:ext>
              </a:extLst>
            </p:cNvPr>
            <p:cNvSpPr/>
            <p:nvPr/>
          </p:nvSpPr>
          <p:spPr>
            <a:xfrm>
              <a:off x="2040498" y="2650367"/>
              <a:ext cx="221356" cy="354029"/>
            </a:xfrm>
            <a:custGeom>
              <a:avLst/>
              <a:gdLst>
                <a:gd name="connsiteX0" fmla="*/ 185261 w 221356"/>
                <a:gd name="connsiteY0" fmla="*/ 4286 h 354029"/>
                <a:gd name="connsiteX1" fmla="*/ 108395 w 221356"/>
                <a:gd name="connsiteY1" fmla="*/ 0 h 354029"/>
                <a:gd name="connsiteX2" fmla="*/ 34766 w 221356"/>
                <a:gd name="connsiteY2" fmla="*/ 14764 h 354029"/>
                <a:gd name="connsiteX3" fmla="*/ 38005 w 221356"/>
                <a:gd name="connsiteY3" fmla="*/ 157734 h 354029"/>
                <a:gd name="connsiteX4" fmla="*/ 0 w 221356"/>
                <a:gd name="connsiteY4" fmla="*/ 318326 h 354029"/>
                <a:gd name="connsiteX5" fmla="*/ 218027 w 221356"/>
                <a:gd name="connsiteY5" fmla="*/ 341186 h 354029"/>
                <a:gd name="connsiteX6" fmla="*/ 221075 w 221356"/>
                <a:gd name="connsiteY6" fmla="*/ 137541 h 354029"/>
                <a:gd name="connsiteX7" fmla="*/ 218503 w 221356"/>
                <a:gd name="connsiteY7" fmla="*/ 34481 h 354029"/>
                <a:gd name="connsiteX8" fmla="*/ 185261 w 221356"/>
                <a:gd name="connsiteY8" fmla="*/ 4286 h 35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56" h="354029">
                  <a:moveTo>
                    <a:pt x="185261" y="4286"/>
                  </a:moveTo>
                  <a:cubicBezTo>
                    <a:pt x="185261" y="4286"/>
                    <a:pt x="142875" y="25336"/>
                    <a:pt x="108395" y="0"/>
                  </a:cubicBezTo>
                  <a:cubicBezTo>
                    <a:pt x="108395" y="0"/>
                    <a:pt x="42863" y="11430"/>
                    <a:pt x="34766" y="14764"/>
                  </a:cubicBezTo>
                  <a:cubicBezTo>
                    <a:pt x="28099" y="17431"/>
                    <a:pt x="45625" y="110776"/>
                    <a:pt x="38005" y="157734"/>
                  </a:cubicBezTo>
                  <a:cubicBezTo>
                    <a:pt x="30385" y="204692"/>
                    <a:pt x="0" y="318326"/>
                    <a:pt x="0" y="318326"/>
                  </a:cubicBezTo>
                  <a:cubicBezTo>
                    <a:pt x="0" y="318326"/>
                    <a:pt x="80296" y="380048"/>
                    <a:pt x="218027" y="341186"/>
                  </a:cubicBezTo>
                  <a:cubicBezTo>
                    <a:pt x="218027" y="341186"/>
                    <a:pt x="222504" y="181832"/>
                    <a:pt x="221075" y="137541"/>
                  </a:cubicBezTo>
                  <a:cubicBezTo>
                    <a:pt x="218885" y="72771"/>
                    <a:pt x="218503" y="34481"/>
                    <a:pt x="218503" y="34481"/>
                  </a:cubicBezTo>
                  <a:cubicBezTo>
                    <a:pt x="218503" y="34481"/>
                    <a:pt x="202787" y="18193"/>
                    <a:pt x="185261" y="4286"/>
                  </a:cubicBezTo>
                  <a:close/>
                </a:path>
              </a:pathLst>
            </a:custGeom>
            <a:solidFill>
              <a:srgbClr val="0186CB"/>
            </a:solidFill>
            <a:ln w="9525" cap="flat">
              <a:noFill/>
              <a:prstDash val="solid"/>
              <a:miter/>
            </a:ln>
          </p:spPr>
          <p:txBody>
            <a:bodyPr rtlCol="0" anchor="ctr"/>
            <a:lstStyle/>
            <a:p>
              <a:endParaRPr lang="id-ID"/>
            </a:p>
          </p:txBody>
        </p:sp>
        <p:sp>
          <p:nvSpPr>
            <p:cNvPr id="543" name="Freeform: Shape 542">
              <a:extLst>
                <a:ext uri="{FF2B5EF4-FFF2-40B4-BE49-F238E27FC236}">
                  <a16:creationId xmlns:a16="http://schemas.microsoft.com/office/drawing/2014/main" id="{2C8B2019-CEAF-441B-9D0F-C15DE53CD6B5}"/>
                </a:ext>
              </a:extLst>
            </p:cNvPr>
            <p:cNvSpPr/>
            <p:nvPr/>
          </p:nvSpPr>
          <p:spPr>
            <a:xfrm>
              <a:off x="2040594" y="2679324"/>
              <a:ext cx="141160" cy="324861"/>
            </a:xfrm>
            <a:custGeom>
              <a:avLst/>
              <a:gdLst>
                <a:gd name="connsiteX0" fmla="*/ 84868 w 141160"/>
                <a:gd name="connsiteY0" fmla="*/ 233267 h 324861"/>
                <a:gd name="connsiteX1" fmla="*/ 78962 w 141160"/>
                <a:gd name="connsiteY1" fmla="*/ 159068 h 324861"/>
                <a:gd name="connsiteX2" fmla="*/ 60198 w 141160"/>
                <a:gd name="connsiteY2" fmla="*/ 67056 h 324861"/>
                <a:gd name="connsiteX3" fmla="*/ 33433 w 141160"/>
                <a:gd name="connsiteY3" fmla="*/ 0 h 324861"/>
                <a:gd name="connsiteX4" fmla="*/ 38005 w 141160"/>
                <a:gd name="connsiteY4" fmla="*/ 128778 h 324861"/>
                <a:gd name="connsiteX5" fmla="*/ 0 w 141160"/>
                <a:gd name="connsiteY5" fmla="*/ 289370 h 324861"/>
                <a:gd name="connsiteX6" fmla="*/ 141160 w 141160"/>
                <a:gd name="connsiteY6" fmla="*/ 324612 h 324861"/>
                <a:gd name="connsiteX7" fmla="*/ 84868 w 141160"/>
                <a:gd name="connsiteY7" fmla="*/ 233267 h 32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60" h="324861">
                  <a:moveTo>
                    <a:pt x="84868" y="233267"/>
                  </a:moveTo>
                  <a:cubicBezTo>
                    <a:pt x="78867" y="208598"/>
                    <a:pt x="74676" y="184595"/>
                    <a:pt x="78962" y="159068"/>
                  </a:cubicBezTo>
                  <a:cubicBezTo>
                    <a:pt x="83629" y="131445"/>
                    <a:pt x="63817" y="95059"/>
                    <a:pt x="60198" y="67056"/>
                  </a:cubicBezTo>
                  <a:cubicBezTo>
                    <a:pt x="56197" y="37052"/>
                    <a:pt x="53150" y="16669"/>
                    <a:pt x="33433" y="0"/>
                  </a:cubicBezTo>
                  <a:cubicBezTo>
                    <a:pt x="34766" y="28289"/>
                    <a:pt x="43910" y="92393"/>
                    <a:pt x="38005" y="128778"/>
                  </a:cubicBezTo>
                  <a:cubicBezTo>
                    <a:pt x="30385" y="175641"/>
                    <a:pt x="0" y="289370"/>
                    <a:pt x="0" y="289370"/>
                  </a:cubicBezTo>
                  <a:cubicBezTo>
                    <a:pt x="0" y="289370"/>
                    <a:pt x="50959" y="328327"/>
                    <a:pt x="141160" y="324612"/>
                  </a:cubicBezTo>
                  <a:cubicBezTo>
                    <a:pt x="105632" y="303181"/>
                    <a:pt x="94774" y="274130"/>
                    <a:pt x="84868" y="233267"/>
                  </a:cubicBezTo>
                  <a:close/>
                </a:path>
              </a:pathLst>
            </a:custGeom>
            <a:solidFill>
              <a:srgbClr val="0056A3">
                <a:alpha val="65000"/>
              </a:srgbClr>
            </a:solidFill>
            <a:ln w="9525" cap="flat">
              <a:noFill/>
              <a:prstDash val="solid"/>
              <a:miter/>
            </a:ln>
          </p:spPr>
          <p:txBody>
            <a:bodyPr rtlCol="0" anchor="ctr"/>
            <a:lstStyle/>
            <a:p>
              <a:endParaRPr lang="id-ID"/>
            </a:p>
          </p:txBody>
        </p:sp>
        <p:sp>
          <p:nvSpPr>
            <p:cNvPr id="544" name="Freeform: Shape 543">
              <a:extLst>
                <a:ext uri="{FF2B5EF4-FFF2-40B4-BE49-F238E27FC236}">
                  <a16:creationId xmlns:a16="http://schemas.microsoft.com/office/drawing/2014/main" id="{8C92E649-A0A7-4A2B-BC9D-6A6BAB842D0E}"/>
                </a:ext>
              </a:extLst>
            </p:cNvPr>
            <p:cNvSpPr/>
            <p:nvPr/>
          </p:nvSpPr>
          <p:spPr>
            <a:xfrm>
              <a:off x="1839426" y="2751523"/>
              <a:ext cx="708183" cy="477678"/>
            </a:xfrm>
            <a:custGeom>
              <a:avLst/>
              <a:gdLst>
                <a:gd name="connsiteX0" fmla="*/ 0 w 708183"/>
                <a:gd name="connsiteY0" fmla="*/ 209550 h 477678"/>
                <a:gd name="connsiteX1" fmla="*/ 99727 w 708183"/>
                <a:gd name="connsiteY1" fmla="*/ 477679 h 477678"/>
                <a:gd name="connsiteX2" fmla="*/ 708184 w 708183"/>
                <a:gd name="connsiteY2" fmla="*/ 264700 h 477678"/>
                <a:gd name="connsiteX3" fmla="*/ 611315 w 708183"/>
                <a:gd name="connsiteY3" fmla="*/ 0 h 477678"/>
              </a:gdLst>
              <a:ahLst/>
              <a:cxnLst>
                <a:cxn ang="0">
                  <a:pos x="connsiteX0" y="connsiteY0"/>
                </a:cxn>
                <a:cxn ang="0">
                  <a:pos x="connsiteX1" y="connsiteY1"/>
                </a:cxn>
                <a:cxn ang="0">
                  <a:pos x="connsiteX2" y="connsiteY2"/>
                </a:cxn>
                <a:cxn ang="0">
                  <a:pos x="connsiteX3" y="connsiteY3"/>
                </a:cxn>
              </a:cxnLst>
              <a:rect l="l" t="t" r="r" b="b"/>
              <a:pathLst>
                <a:path w="708183" h="477678">
                  <a:moveTo>
                    <a:pt x="0" y="209550"/>
                  </a:moveTo>
                  <a:lnTo>
                    <a:pt x="99727" y="477679"/>
                  </a:lnTo>
                  <a:lnTo>
                    <a:pt x="708184" y="264700"/>
                  </a:lnTo>
                  <a:lnTo>
                    <a:pt x="611315" y="0"/>
                  </a:lnTo>
                  <a:close/>
                </a:path>
              </a:pathLst>
            </a:custGeom>
            <a:solidFill>
              <a:srgbClr val="BBEADB"/>
            </a:solidFill>
            <a:ln w="9525" cap="flat">
              <a:noFill/>
              <a:prstDash val="solid"/>
              <a:miter/>
            </a:ln>
          </p:spPr>
          <p:txBody>
            <a:bodyPr rtlCol="0" anchor="ctr"/>
            <a:lstStyle/>
            <a:p>
              <a:endParaRPr lang="id-ID"/>
            </a:p>
          </p:txBody>
        </p:sp>
        <p:sp>
          <p:nvSpPr>
            <p:cNvPr id="545" name="Freeform: Shape 544">
              <a:extLst>
                <a:ext uri="{FF2B5EF4-FFF2-40B4-BE49-F238E27FC236}">
                  <a16:creationId xmlns:a16="http://schemas.microsoft.com/office/drawing/2014/main" id="{C221DDF6-0F0E-477F-AE6B-ABED31BAFEF8}"/>
                </a:ext>
              </a:extLst>
            </p:cNvPr>
            <p:cNvSpPr/>
            <p:nvPr/>
          </p:nvSpPr>
          <p:spPr>
            <a:xfrm>
              <a:off x="1894766" y="2798767"/>
              <a:ext cx="603408" cy="381952"/>
            </a:xfrm>
            <a:custGeom>
              <a:avLst/>
              <a:gdLst>
                <a:gd name="connsiteX0" fmla="*/ 0 w 603408"/>
                <a:gd name="connsiteY0" fmla="*/ 189357 h 381952"/>
                <a:gd name="connsiteX1" fmla="*/ 68961 w 603408"/>
                <a:gd name="connsiteY1" fmla="*/ 381953 h 381952"/>
                <a:gd name="connsiteX2" fmla="*/ 603409 w 603408"/>
                <a:gd name="connsiteY2" fmla="*/ 191548 h 381952"/>
                <a:gd name="connsiteX3" fmla="*/ 532829 w 603408"/>
                <a:gd name="connsiteY3" fmla="*/ 0 h 381952"/>
              </a:gdLst>
              <a:ahLst/>
              <a:cxnLst>
                <a:cxn ang="0">
                  <a:pos x="connsiteX0" y="connsiteY0"/>
                </a:cxn>
                <a:cxn ang="0">
                  <a:pos x="connsiteX1" y="connsiteY1"/>
                </a:cxn>
                <a:cxn ang="0">
                  <a:pos x="connsiteX2" y="connsiteY2"/>
                </a:cxn>
                <a:cxn ang="0">
                  <a:pos x="connsiteX3" y="connsiteY3"/>
                </a:cxn>
              </a:cxnLst>
              <a:rect l="l" t="t" r="r" b="b"/>
              <a:pathLst>
                <a:path w="603408" h="381952">
                  <a:moveTo>
                    <a:pt x="0" y="189357"/>
                  </a:moveTo>
                  <a:lnTo>
                    <a:pt x="68961" y="381953"/>
                  </a:lnTo>
                  <a:lnTo>
                    <a:pt x="603409" y="191548"/>
                  </a:lnTo>
                  <a:lnTo>
                    <a:pt x="532829" y="0"/>
                  </a:lnTo>
                  <a:close/>
                </a:path>
              </a:pathLst>
            </a:custGeom>
            <a:solidFill>
              <a:srgbClr val="FFFFFF"/>
            </a:solidFill>
            <a:ln w="9525" cap="flat">
              <a:noFill/>
              <a:prstDash val="solid"/>
              <a:miter/>
            </a:ln>
          </p:spPr>
          <p:txBody>
            <a:bodyPr rtlCol="0" anchor="ctr"/>
            <a:lstStyle/>
            <a:p>
              <a:endParaRPr lang="id-ID"/>
            </a:p>
          </p:txBody>
        </p:sp>
        <p:sp>
          <p:nvSpPr>
            <p:cNvPr id="546" name="Freeform: Shape 545">
              <a:extLst>
                <a:ext uri="{FF2B5EF4-FFF2-40B4-BE49-F238E27FC236}">
                  <a16:creationId xmlns:a16="http://schemas.microsoft.com/office/drawing/2014/main" id="{FB109FEB-D20A-4336-9B0F-96BAAD2F574B}"/>
                </a:ext>
              </a:extLst>
            </p:cNvPr>
            <p:cNvSpPr/>
            <p:nvPr/>
          </p:nvSpPr>
          <p:spPr>
            <a:xfrm>
              <a:off x="2355014" y="2890112"/>
              <a:ext cx="66675" cy="66675"/>
            </a:xfrm>
            <a:custGeom>
              <a:avLst/>
              <a:gdLst>
                <a:gd name="connsiteX0" fmla="*/ 66675 w 66675"/>
                <a:gd name="connsiteY0" fmla="*/ 33338 h 66675"/>
                <a:gd name="connsiteX1" fmla="*/ 33338 w 66675"/>
                <a:gd name="connsiteY1" fmla="*/ 66675 h 66675"/>
                <a:gd name="connsiteX2" fmla="*/ 0 w 66675"/>
                <a:gd name="connsiteY2" fmla="*/ 33338 h 66675"/>
                <a:gd name="connsiteX3" fmla="*/ 33338 w 66675"/>
                <a:gd name="connsiteY3" fmla="*/ 0 h 66675"/>
                <a:gd name="connsiteX4" fmla="*/ 66675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8"/>
                  </a:moveTo>
                  <a:cubicBezTo>
                    <a:pt x="66675" y="51816"/>
                    <a:pt x="51721" y="66675"/>
                    <a:pt x="33338" y="66675"/>
                  </a:cubicBezTo>
                  <a:cubicBezTo>
                    <a:pt x="14859" y="66675"/>
                    <a:pt x="0" y="51721"/>
                    <a:pt x="0" y="33338"/>
                  </a:cubicBezTo>
                  <a:cubicBezTo>
                    <a:pt x="0" y="14859"/>
                    <a:pt x="14954" y="0"/>
                    <a:pt x="33338" y="0"/>
                  </a:cubicBezTo>
                  <a:cubicBezTo>
                    <a:pt x="51721" y="0"/>
                    <a:pt x="66675" y="14859"/>
                    <a:pt x="66675" y="33338"/>
                  </a:cubicBezTo>
                  <a:close/>
                </a:path>
              </a:pathLst>
            </a:custGeom>
            <a:solidFill>
              <a:srgbClr val="BBEADB"/>
            </a:solidFill>
            <a:ln w="9525" cap="flat">
              <a:noFill/>
              <a:prstDash val="solid"/>
              <a:miter/>
            </a:ln>
          </p:spPr>
          <p:txBody>
            <a:bodyPr rtlCol="0" anchor="ctr"/>
            <a:lstStyle/>
            <a:p>
              <a:endParaRPr lang="id-ID"/>
            </a:p>
          </p:txBody>
        </p:sp>
        <p:sp>
          <p:nvSpPr>
            <p:cNvPr id="547" name="Freeform: Shape 546">
              <a:extLst>
                <a:ext uri="{FF2B5EF4-FFF2-40B4-BE49-F238E27FC236}">
                  <a16:creationId xmlns:a16="http://schemas.microsoft.com/office/drawing/2014/main" id="{054219D1-6B2A-4218-9F33-B3165B68D6DD}"/>
                </a:ext>
              </a:extLst>
            </p:cNvPr>
            <p:cNvSpPr/>
            <p:nvPr/>
          </p:nvSpPr>
          <p:spPr>
            <a:xfrm>
              <a:off x="1963727" y="3020414"/>
              <a:ext cx="66675" cy="66675"/>
            </a:xfrm>
            <a:custGeom>
              <a:avLst/>
              <a:gdLst>
                <a:gd name="connsiteX0" fmla="*/ 66675 w 66675"/>
                <a:gd name="connsiteY0" fmla="*/ 33337 h 66675"/>
                <a:gd name="connsiteX1" fmla="*/ 33337 w 66675"/>
                <a:gd name="connsiteY1" fmla="*/ 66675 h 66675"/>
                <a:gd name="connsiteX2" fmla="*/ 0 w 66675"/>
                <a:gd name="connsiteY2" fmla="*/ 33337 h 66675"/>
                <a:gd name="connsiteX3" fmla="*/ 33337 w 66675"/>
                <a:gd name="connsiteY3" fmla="*/ 0 h 66675"/>
                <a:gd name="connsiteX4" fmla="*/ 66675 w 66675"/>
                <a:gd name="connsiteY4" fmla="*/ 3333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7"/>
                  </a:moveTo>
                  <a:cubicBezTo>
                    <a:pt x="66675" y="51749"/>
                    <a:pt x="51749" y="66675"/>
                    <a:pt x="33337" y="66675"/>
                  </a:cubicBezTo>
                  <a:cubicBezTo>
                    <a:pt x="14926" y="66675"/>
                    <a:pt x="0" y="51749"/>
                    <a:pt x="0" y="33337"/>
                  </a:cubicBezTo>
                  <a:cubicBezTo>
                    <a:pt x="0" y="14926"/>
                    <a:pt x="14926" y="0"/>
                    <a:pt x="33337" y="0"/>
                  </a:cubicBezTo>
                  <a:cubicBezTo>
                    <a:pt x="51749" y="0"/>
                    <a:pt x="66675" y="14926"/>
                    <a:pt x="66675" y="33337"/>
                  </a:cubicBezTo>
                  <a:close/>
                </a:path>
              </a:pathLst>
            </a:custGeom>
            <a:solidFill>
              <a:srgbClr val="BBEADB"/>
            </a:solidFill>
            <a:ln w="9525" cap="flat">
              <a:noFill/>
              <a:prstDash val="solid"/>
              <a:miter/>
            </a:ln>
          </p:spPr>
          <p:txBody>
            <a:bodyPr rtlCol="0" anchor="ctr"/>
            <a:lstStyle/>
            <a:p>
              <a:endParaRPr lang="id-ID"/>
            </a:p>
          </p:txBody>
        </p:sp>
        <p:grpSp>
          <p:nvGrpSpPr>
            <p:cNvPr id="548" name="Graphic 9">
              <a:extLst>
                <a:ext uri="{FF2B5EF4-FFF2-40B4-BE49-F238E27FC236}">
                  <a16:creationId xmlns:a16="http://schemas.microsoft.com/office/drawing/2014/main" id="{589F076C-E310-49DF-8B66-20C617499DC6}"/>
                </a:ext>
              </a:extLst>
            </p:cNvPr>
            <p:cNvGrpSpPr/>
            <p:nvPr/>
          </p:nvGrpSpPr>
          <p:grpSpPr>
            <a:xfrm>
              <a:off x="2113284" y="2902700"/>
              <a:ext cx="166284" cy="166276"/>
              <a:chOff x="2113284" y="2902700"/>
              <a:chExt cx="166284" cy="166276"/>
            </a:xfrm>
            <a:solidFill>
              <a:schemeClr val="accent1"/>
            </a:solidFill>
          </p:grpSpPr>
          <p:grpSp>
            <p:nvGrpSpPr>
              <p:cNvPr id="554" name="Graphic 9">
                <a:extLst>
                  <a:ext uri="{FF2B5EF4-FFF2-40B4-BE49-F238E27FC236}">
                    <a16:creationId xmlns:a16="http://schemas.microsoft.com/office/drawing/2014/main" id="{39DBDA49-91C7-42AC-8A2C-FA6EFADD9F33}"/>
                  </a:ext>
                </a:extLst>
              </p:cNvPr>
              <p:cNvGrpSpPr/>
              <p:nvPr/>
            </p:nvGrpSpPr>
            <p:grpSpPr>
              <a:xfrm>
                <a:off x="2113284" y="2902700"/>
                <a:ext cx="166284" cy="166276"/>
                <a:chOff x="2113284" y="2902700"/>
                <a:chExt cx="166284" cy="166276"/>
              </a:xfrm>
              <a:solidFill>
                <a:schemeClr val="accent1"/>
              </a:solidFill>
            </p:grpSpPr>
            <p:sp>
              <p:nvSpPr>
                <p:cNvPr id="556" name="Freeform: Shape 555">
                  <a:extLst>
                    <a:ext uri="{FF2B5EF4-FFF2-40B4-BE49-F238E27FC236}">
                      <a16:creationId xmlns:a16="http://schemas.microsoft.com/office/drawing/2014/main" id="{CDE80994-D824-4E50-A3A9-EE5241B5CB6A}"/>
                    </a:ext>
                  </a:extLst>
                </p:cNvPr>
                <p:cNvSpPr/>
                <p:nvPr/>
              </p:nvSpPr>
              <p:spPr>
                <a:xfrm>
                  <a:off x="2113284" y="2902700"/>
                  <a:ext cx="166284" cy="166276"/>
                </a:xfrm>
                <a:custGeom>
                  <a:avLst/>
                  <a:gdLst>
                    <a:gd name="connsiteX0" fmla="*/ 166196 w 166284"/>
                    <a:gd name="connsiteY0" fmla="*/ 86758 h 166276"/>
                    <a:gd name="connsiteX1" fmla="*/ 79519 w 166284"/>
                    <a:gd name="connsiteY1" fmla="*/ 166197 h 166276"/>
                    <a:gd name="connsiteX2" fmla="*/ 80 w 166284"/>
                    <a:gd name="connsiteY2" fmla="*/ 79519 h 166276"/>
                    <a:gd name="connsiteX3" fmla="*/ 86758 w 166284"/>
                    <a:gd name="connsiteY3" fmla="*/ 80 h 166276"/>
                    <a:gd name="connsiteX4" fmla="*/ 166196 w 166284"/>
                    <a:gd name="connsiteY4" fmla="*/ 86758 h 16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4" h="166276">
                      <a:moveTo>
                        <a:pt x="166196" y="86758"/>
                      </a:moveTo>
                      <a:cubicBezTo>
                        <a:pt x="164196" y="132668"/>
                        <a:pt x="125334" y="168197"/>
                        <a:pt x="79519" y="166197"/>
                      </a:cubicBezTo>
                      <a:cubicBezTo>
                        <a:pt x="33608" y="164196"/>
                        <a:pt x="-1920" y="125334"/>
                        <a:pt x="80" y="79519"/>
                      </a:cubicBezTo>
                      <a:cubicBezTo>
                        <a:pt x="2081" y="33608"/>
                        <a:pt x="40943" y="-1920"/>
                        <a:pt x="86758" y="80"/>
                      </a:cubicBezTo>
                      <a:cubicBezTo>
                        <a:pt x="132668" y="2081"/>
                        <a:pt x="168292" y="40943"/>
                        <a:pt x="166196" y="86758"/>
                      </a:cubicBezTo>
                      <a:close/>
                    </a:path>
                  </a:pathLst>
                </a:custGeom>
                <a:solidFill>
                  <a:srgbClr val="BBEADB"/>
                </a:solidFill>
                <a:ln w="9525" cap="flat">
                  <a:noFill/>
                  <a:prstDash val="solid"/>
                  <a:miter/>
                </a:ln>
              </p:spPr>
              <p:txBody>
                <a:bodyPr rtlCol="0" anchor="ctr"/>
                <a:lstStyle/>
                <a:p>
                  <a:endParaRPr lang="id-ID"/>
                </a:p>
              </p:txBody>
            </p:sp>
            <p:sp>
              <p:nvSpPr>
                <p:cNvPr id="557" name="Freeform: Shape 556">
                  <a:extLst>
                    <a:ext uri="{FF2B5EF4-FFF2-40B4-BE49-F238E27FC236}">
                      <a16:creationId xmlns:a16="http://schemas.microsoft.com/office/drawing/2014/main" id="{6BEFB203-C38C-41C9-A875-A5E62A0AD824}"/>
                    </a:ext>
                  </a:extLst>
                </p:cNvPr>
                <p:cNvSpPr/>
                <p:nvPr/>
              </p:nvSpPr>
              <p:spPr>
                <a:xfrm>
                  <a:off x="2128540" y="2917955"/>
                  <a:ext cx="135765" cy="135765"/>
                </a:xfrm>
                <a:custGeom>
                  <a:avLst/>
                  <a:gdLst>
                    <a:gd name="connsiteX0" fmla="*/ 135701 w 135765"/>
                    <a:gd name="connsiteY0" fmla="*/ 70835 h 135765"/>
                    <a:gd name="connsiteX1" fmla="*/ 64930 w 135765"/>
                    <a:gd name="connsiteY1" fmla="*/ 135701 h 135765"/>
                    <a:gd name="connsiteX2" fmla="*/ 65 w 135765"/>
                    <a:gd name="connsiteY2" fmla="*/ 64930 h 135765"/>
                    <a:gd name="connsiteX3" fmla="*/ 70835 w 135765"/>
                    <a:gd name="connsiteY3" fmla="*/ 65 h 135765"/>
                    <a:gd name="connsiteX4" fmla="*/ 135701 w 135765"/>
                    <a:gd name="connsiteY4" fmla="*/ 70835 h 1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65" h="135765">
                      <a:moveTo>
                        <a:pt x="135701" y="70835"/>
                      </a:moveTo>
                      <a:cubicBezTo>
                        <a:pt x="134081" y="108269"/>
                        <a:pt x="102363" y="137320"/>
                        <a:pt x="64930" y="135701"/>
                      </a:cubicBezTo>
                      <a:cubicBezTo>
                        <a:pt x="27497" y="134081"/>
                        <a:pt x="-1555" y="102363"/>
                        <a:pt x="65" y="64930"/>
                      </a:cubicBezTo>
                      <a:cubicBezTo>
                        <a:pt x="1684" y="27497"/>
                        <a:pt x="33402" y="-1555"/>
                        <a:pt x="70835" y="65"/>
                      </a:cubicBezTo>
                      <a:cubicBezTo>
                        <a:pt x="108364" y="1684"/>
                        <a:pt x="137320" y="33402"/>
                        <a:pt x="135701" y="70835"/>
                      </a:cubicBezTo>
                      <a:close/>
                    </a:path>
                  </a:pathLst>
                </a:custGeom>
                <a:solidFill>
                  <a:srgbClr val="FFFFFF"/>
                </a:solidFill>
                <a:ln w="9525" cap="flat">
                  <a:noFill/>
                  <a:prstDash val="solid"/>
                  <a:miter/>
                </a:ln>
              </p:spPr>
              <p:txBody>
                <a:bodyPr rtlCol="0" anchor="ctr"/>
                <a:lstStyle/>
                <a:p>
                  <a:endParaRPr lang="id-ID"/>
                </a:p>
              </p:txBody>
            </p:sp>
          </p:grpSp>
          <p:sp>
            <p:nvSpPr>
              <p:cNvPr id="555" name="Freeform: Shape 554">
                <a:extLst>
                  <a:ext uri="{FF2B5EF4-FFF2-40B4-BE49-F238E27FC236}">
                    <a16:creationId xmlns:a16="http://schemas.microsoft.com/office/drawing/2014/main" id="{636B9E59-E09C-4F7F-B287-7F85295B8C1B}"/>
                  </a:ext>
                </a:extLst>
              </p:cNvPr>
              <p:cNvSpPr/>
              <p:nvPr/>
            </p:nvSpPr>
            <p:spPr>
              <a:xfrm>
                <a:off x="2159114" y="2933736"/>
                <a:ext cx="74896" cy="104108"/>
              </a:xfrm>
              <a:custGeom>
                <a:avLst/>
                <a:gdLst>
                  <a:gd name="connsiteX0" fmla="*/ 30831 w 74896"/>
                  <a:gd name="connsiteY0" fmla="*/ 16859 h 104108"/>
                  <a:gd name="connsiteX1" fmla="*/ 63597 w 74896"/>
                  <a:gd name="connsiteY1" fmla="*/ 28194 h 104108"/>
                  <a:gd name="connsiteX2" fmla="*/ 41213 w 74896"/>
                  <a:gd name="connsiteY2" fmla="*/ 36005 h 104108"/>
                  <a:gd name="connsiteX3" fmla="*/ 30450 w 74896"/>
                  <a:gd name="connsiteY3" fmla="*/ 32861 h 104108"/>
                  <a:gd name="connsiteX4" fmla="*/ 23211 w 74896"/>
                  <a:gd name="connsiteY4" fmla="*/ 40005 h 104108"/>
                  <a:gd name="connsiteX5" fmla="*/ 73408 w 74896"/>
                  <a:gd name="connsiteY5" fmla="*/ 51149 h 104108"/>
                  <a:gd name="connsiteX6" fmla="*/ 54072 w 74896"/>
                  <a:gd name="connsiteY6" fmla="*/ 83153 h 104108"/>
                  <a:gd name="connsiteX7" fmla="*/ 60835 w 74896"/>
                  <a:gd name="connsiteY7" fmla="*/ 99346 h 104108"/>
                  <a:gd name="connsiteX8" fmla="*/ 47214 w 74896"/>
                  <a:gd name="connsiteY8" fmla="*/ 104108 h 104108"/>
                  <a:gd name="connsiteX9" fmla="*/ 42166 w 74896"/>
                  <a:gd name="connsiteY9" fmla="*/ 87154 h 104108"/>
                  <a:gd name="connsiteX10" fmla="*/ 7685 w 74896"/>
                  <a:gd name="connsiteY10" fmla="*/ 74581 h 104108"/>
                  <a:gd name="connsiteX11" fmla="*/ 30069 w 74896"/>
                  <a:gd name="connsiteY11" fmla="*/ 66770 h 104108"/>
                  <a:gd name="connsiteX12" fmla="*/ 30260 w 74896"/>
                  <a:gd name="connsiteY12" fmla="*/ 67246 h 104108"/>
                  <a:gd name="connsiteX13" fmla="*/ 43309 w 74896"/>
                  <a:gd name="connsiteY13" fmla="*/ 70961 h 104108"/>
                  <a:gd name="connsiteX14" fmla="*/ 51691 w 74896"/>
                  <a:gd name="connsiteY14" fmla="*/ 62770 h 104108"/>
                  <a:gd name="connsiteX15" fmla="*/ 1399 w 74896"/>
                  <a:gd name="connsiteY15" fmla="*/ 51244 h 104108"/>
                  <a:gd name="connsiteX16" fmla="*/ 19115 w 74896"/>
                  <a:gd name="connsiteY16" fmla="*/ 21146 h 104108"/>
                  <a:gd name="connsiteX17" fmla="*/ 12448 w 74896"/>
                  <a:gd name="connsiteY17" fmla="*/ 4763 h 104108"/>
                  <a:gd name="connsiteX18" fmla="*/ 26069 w 74896"/>
                  <a:gd name="connsiteY18" fmla="*/ 0 h 104108"/>
                  <a:gd name="connsiteX19" fmla="*/ 30831 w 74896"/>
                  <a:gd name="connsiteY19" fmla="*/ 16859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6" h="104108">
                    <a:moveTo>
                      <a:pt x="30831" y="16859"/>
                    </a:moveTo>
                    <a:cubicBezTo>
                      <a:pt x="44642" y="13240"/>
                      <a:pt x="58835" y="14764"/>
                      <a:pt x="63597" y="28194"/>
                    </a:cubicBezTo>
                    <a:lnTo>
                      <a:pt x="41213" y="36005"/>
                    </a:lnTo>
                    <a:cubicBezTo>
                      <a:pt x="39308" y="30956"/>
                      <a:pt x="33784" y="31718"/>
                      <a:pt x="30450" y="32861"/>
                    </a:cubicBezTo>
                    <a:cubicBezTo>
                      <a:pt x="28355" y="33623"/>
                      <a:pt x="21782" y="35909"/>
                      <a:pt x="23211" y="40005"/>
                    </a:cubicBezTo>
                    <a:cubicBezTo>
                      <a:pt x="26450" y="49149"/>
                      <a:pt x="64264" y="25241"/>
                      <a:pt x="73408" y="51149"/>
                    </a:cubicBezTo>
                    <a:cubicBezTo>
                      <a:pt x="78837" y="66770"/>
                      <a:pt x="68741" y="76771"/>
                      <a:pt x="54072" y="83153"/>
                    </a:cubicBezTo>
                    <a:lnTo>
                      <a:pt x="60835" y="99346"/>
                    </a:lnTo>
                    <a:lnTo>
                      <a:pt x="47214" y="104108"/>
                    </a:lnTo>
                    <a:lnTo>
                      <a:pt x="42166" y="87154"/>
                    </a:lnTo>
                    <a:cubicBezTo>
                      <a:pt x="27783" y="90583"/>
                      <a:pt x="12543" y="88583"/>
                      <a:pt x="7685" y="74581"/>
                    </a:cubicBezTo>
                    <a:lnTo>
                      <a:pt x="30069" y="66770"/>
                    </a:lnTo>
                    <a:lnTo>
                      <a:pt x="30260" y="67246"/>
                    </a:lnTo>
                    <a:cubicBezTo>
                      <a:pt x="32546" y="73343"/>
                      <a:pt x="39880" y="72200"/>
                      <a:pt x="43309" y="70961"/>
                    </a:cubicBezTo>
                    <a:cubicBezTo>
                      <a:pt x="46738" y="69818"/>
                      <a:pt x="53215" y="67246"/>
                      <a:pt x="51691" y="62770"/>
                    </a:cubicBezTo>
                    <a:cubicBezTo>
                      <a:pt x="48357" y="53245"/>
                      <a:pt x="10162" y="76391"/>
                      <a:pt x="1399" y="51244"/>
                    </a:cubicBezTo>
                    <a:cubicBezTo>
                      <a:pt x="-3649" y="36767"/>
                      <a:pt x="5590" y="27242"/>
                      <a:pt x="19115" y="21146"/>
                    </a:cubicBezTo>
                    <a:lnTo>
                      <a:pt x="12448" y="4763"/>
                    </a:lnTo>
                    <a:lnTo>
                      <a:pt x="26069" y="0"/>
                    </a:lnTo>
                    <a:lnTo>
                      <a:pt x="30831" y="16859"/>
                    </a:lnTo>
                    <a:close/>
                  </a:path>
                </a:pathLst>
              </a:custGeom>
              <a:solidFill>
                <a:srgbClr val="BBEADB"/>
              </a:solidFill>
              <a:ln w="9525" cap="flat">
                <a:noFill/>
                <a:prstDash val="solid"/>
                <a:miter/>
              </a:ln>
            </p:spPr>
            <p:txBody>
              <a:bodyPr rtlCol="0" anchor="ctr"/>
              <a:lstStyle/>
              <a:p>
                <a:endParaRPr lang="id-ID"/>
              </a:p>
            </p:txBody>
          </p:sp>
        </p:grpSp>
        <p:sp>
          <p:nvSpPr>
            <p:cNvPr id="549" name="Freeform: Shape 548">
              <a:extLst>
                <a:ext uri="{FF2B5EF4-FFF2-40B4-BE49-F238E27FC236}">
                  <a16:creationId xmlns:a16="http://schemas.microsoft.com/office/drawing/2014/main" id="{E749CE35-BC4F-4B77-97AC-4BBF09578094}"/>
                </a:ext>
              </a:extLst>
            </p:cNvPr>
            <p:cNvSpPr/>
            <p:nvPr/>
          </p:nvSpPr>
          <p:spPr>
            <a:xfrm>
              <a:off x="2112594" y="2468805"/>
              <a:ext cx="77180" cy="129460"/>
            </a:xfrm>
            <a:custGeom>
              <a:avLst/>
              <a:gdLst>
                <a:gd name="connsiteX0" fmla="*/ 76018 w 77180"/>
                <a:gd name="connsiteY0" fmla="*/ 27638 h 129460"/>
                <a:gd name="connsiteX1" fmla="*/ 68303 w 77180"/>
                <a:gd name="connsiteY1" fmla="*/ 58118 h 129460"/>
                <a:gd name="connsiteX2" fmla="*/ 76018 w 77180"/>
                <a:gd name="connsiteY2" fmla="*/ 93266 h 129460"/>
                <a:gd name="connsiteX3" fmla="*/ 63826 w 77180"/>
                <a:gd name="connsiteY3" fmla="*/ 85646 h 129460"/>
                <a:gd name="connsiteX4" fmla="*/ 54587 w 77180"/>
                <a:gd name="connsiteY4" fmla="*/ 76978 h 129460"/>
                <a:gd name="connsiteX5" fmla="*/ 48682 w 77180"/>
                <a:gd name="connsiteY5" fmla="*/ 99266 h 129460"/>
                <a:gd name="connsiteX6" fmla="*/ 51158 w 77180"/>
                <a:gd name="connsiteY6" fmla="*/ 127270 h 129460"/>
                <a:gd name="connsiteX7" fmla="*/ 13534 w 77180"/>
                <a:gd name="connsiteY7" fmla="*/ 100219 h 129460"/>
                <a:gd name="connsiteX8" fmla="*/ 12677 w 77180"/>
                <a:gd name="connsiteY8" fmla="*/ 75549 h 129460"/>
                <a:gd name="connsiteX9" fmla="*/ 8295 w 77180"/>
                <a:gd name="connsiteY9" fmla="*/ 34401 h 129460"/>
                <a:gd name="connsiteX10" fmla="*/ 36870 w 77180"/>
                <a:gd name="connsiteY10" fmla="*/ 968 h 129460"/>
                <a:gd name="connsiteX11" fmla="*/ 76018 w 77180"/>
                <a:gd name="connsiteY11" fmla="*/ 27638 h 1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80" h="129460">
                  <a:moveTo>
                    <a:pt x="76018" y="27638"/>
                  </a:moveTo>
                  <a:cubicBezTo>
                    <a:pt x="76018" y="27638"/>
                    <a:pt x="77161" y="42307"/>
                    <a:pt x="68303" y="58118"/>
                  </a:cubicBezTo>
                  <a:cubicBezTo>
                    <a:pt x="64398" y="65072"/>
                    <a:pt x="81352" y="84884"/>
                    <a:pt x="76018" y="93266"/>
                  </a:cubicBezTo>
                  <a:cubicBezTo>
                    <a:pt x="72494" y="98885"/>
                    <a:pt x="67732" y="97171"/>
                    <a:pt x="63826" y="85646"/>
                  </a:cubicBezTo>
                  <a:cubicBezTo>
                    <a:pt x="62493" y="81740"/>
                    <a:pt x="58397" y="78788"/>
                    <a:pt x="54587" y="76978"/>
                  </a:cubicBezTo>
                  <a:cubicBezTo>
                    <a:pt x="40300" y="70025"/>
                    <a:pt x="35918" y="92027"/>
                    <a:pt x="48682" y="99266"/>
                  </a:cubicBezTo>
                  <a:cubicBezTo>
                    <a:pt x="57635" y="104315"/>
                    <a:pt x="51158" y="127270"/>
                    <a:pt x="51158" y="127270"/>
                  </a:cubicBezTo>
                  <a:cubicBezTo>
                    <a:pt x="40966" y="134414"/>
                    <a:pt x="8867" y="123746"/>
                    <a:pt x="13534" y="100219"/>
                  </a:cubicBezTo>
                  <a:cubicBezTo>
                    <a:pt x="16487" y="85265"/>
                    <a:pt x="17725" y="79550"/>
                    <a:pt x="12677" y="75549"/>
                  </a:cubicBezTo>
                  <a:cubicBezTo>
                    <a:pt x="3438" y="68405"/>
                    <a:pt x="-8183" y="49355"/>
                    <a:pt x="8295" y="34401"/>
                  </a:cubicBezTo>
                  <a:cubicBezTo>
                    <a:pt x="30965" y="13827"/>
                    <a:pt x="11534" y="6017"/>
                    <a:pt x="36870" y="968"/>
                  </a:cubicBezTo>
                  <a:cubicBezTo>
                    <a:pt x="62207" y="-4175"/>
                    <a:pt x="82305" y="12113"/>
                    <a:pt x="76018" y="27638"/>
                  </a:cubicBezTo>
                  <a:close/>
                </a:path>
              </a:pathLst>
            </a:custGeom>
            <a:solidFill>
              <a:srgbClr val="110239"/>
            </a:solidFill>
            <a:ln w="9525" cap="flat">
              <a:noFill/>
              <a:prstDash val="solid"/>
              <a:miter/>
            </a:ln>
          </p:spPr>
          <p:txBody>
            <a:bodyPr rtlCol="0" anchor="ctr"/>
            <a:lstStyle/>
            <a:p>
              <a:endParaRPr lang="id-ID"/>
            </a:p>
          </p:txBody>
        </p:sp>
        <p:sp>
          <p:nvSpPr>
            <p:cNvPr id="550" name="Freeform: Shape 549">
              <a:extLst>
                <a:ext uri="{FF2B5EF4-FFF2-40B4-BE49-F238E27FC236}">
                  <a16:creationId xmlns:a16="http://schemas.microsoft.com/office/drawing/2014/main" id="{32F43EF3-947E-460B-B84B-79990D819F70}"/>
                </a:ext>
              </a:extLst>
            </p:cNvPr>
            <p:cNvSpPr/>
            <p:nvPr/>
          </p:nvSpPr>
          <p:spPr>
            <a:xfrm>
              <a:off x="2144797" y="2454483"/>
              <a:ext cx="116839" cy="65049"/>
            </a:xfrm>
            <a:custGeom>
              <a:avLst/>
              <a:gdLst>
                <a:gd name="connsiteX0" fmla="*/ 0 w 116839"/>
                <a:gd name="connsiteY0" fmla="*/ 27197 h 65049"/>
                <a:gd name="connsiteX1" fmla="*/ 16954 w 116839"/>
                <a:gd name="connsiteY1" fmla="*/ 11767 h 65049"/>
                <a:gd name="connsiteX2" fmla="*/ 43243 w 116839"/>
                <a:gd name="connsiteY2" fmla="*/ 1384 h 65049"/>
                <a:gd name="connsiteX3" fmla="*/ 71914 w 116839"/>
                <a:gd name="connsiteY3" fmla="*/ 1765 h 65049"/>
                <a:gd name="connsiteX4" fmla="*/ 94964 w 116839"/>
                <a:gd name="connsiteY4" fmla="*/ 9004 h 65049"/>
                <a:gd name="connsiteX5" fmla="*/ 115919 w 116839"/>
                <a:gd name="connsiteY5" fmla="*/ 5956 h 65049"/>
                <a:gd name="connsiteX6" fmla="*/ 116110 w 116839"/>
                <a:gd name="connsiteY6" fmla="*/ 24816 h 65049"/>
                <a:gd name="connsiteX7" fmla="*/ 104489 w 116839"/>
                <a:gd name="connsiteY7" fmla="*/ 45009 h 65049"/>
                <a:gd name="connsiteX8" fmla="*/ 35433 w 116839"/>
                <a:gd name="connsiteY8" fmla="*/ 60344 h 65049"/>
                <a:gd name="connsiteX9" fmla="*/ 9525 w 116839"/>
                <a:gd name="connsiteY9" fmla="*/ 40818 h 65049"/>
                <a:gd name="connsiteX10" fmla="*/ 0 w 116839"/>
                <a:gd name="connsiteY10" fmla="*/ 27197 h 6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839" h="65049">
                  <a:moveTo>
                    <a:pt x="0" y="27197"/>
                  </a:moveTo>
                  <a:cubicBezTo>
                    <a:pt x="1619" y="21768"/>
                    <a:pt x="11906" y="15196"/>
                    <a:pt x="16954" y="11767"/>
                  </a:cubicBezTo>
                  <a:cubicBezTo>
                    <a:pt x="24765" y="6433"/>
                    <a:pt x="33718" y="3289"/>
                    <a:pt x="43243" y="1384"/>
                  </a:cubicBezTo>
                  <a:cubicBezTo>
                    <a:pt x="52673" y="-521"/>
                    <a:pt x="62579" y="-521"/>
                    <a:pt x="71914" y="1765"/>
                  </a:cubicBezTo>
                  <a:cubicBezTo>
                    <a:pt x="80010" y="3670"/>
                    <a:pt x="86677" y="7671"/>
                    <a:pt x="94964" y="9004"/>
                  </a:cubicBezTo>
                  <a:cubicBezTo>
                    <a:pt x="102584" y="10243"/>
                    <a:pt x="110299" y="10243"/>
                    <a:pt x="115919" y="5956"/>
                  </a:cubicBezTo>
                  <a:cubicBezTo>
                    <a:pt x="117348" y="11100"/>
                    <a:pt x="116872" y="21387"/>
                    <a:pt x="116110" y="24816"/>
                  </a:cubicBezTo>
                  <a:cubicBezTo>
                    <a:pt x="114395" y="32150"/>
                    <a:pt x="109156" y="38627"/>
                    <a:pt x="104489" y="45009"/>
                  </a:cubicBezTo>
                  <a:cubicBezTo>
                    <a:pt x="91535" y="62535"/>
                    <a:pt x="58198" y="71012"/>
                    <a:pt x="35433" y="60344"/>
                  </a:cubicBezTo>
                  <a:cubicBezTo>
                    <a:pt x="24479" y="55201"/>
                    <a:pt x="14573" y="50819"/>
                    <a:pt x="9525" y="40818"/>
                  </a:cubicBezTo>
                  <a:cubicBezTo>
                    <a:pt x="6572" y="35008"/>
                    <a:pt x="4286" y="32150"/>
                    <a:pt x="0" y="27197"/>
                  </a:cubicBezTo>
                  <a:close/>
                </a:path>
              </a:pathLst>
            </a:custGeom>
            <a:solidFill>
              <a:srgbClr val="110239"/>
            </a:solidFill>
            <a:ln w="9525" cap="flat">
              <a:noFill/>
              <a:prstDash val="solid"/>
              <a:miter/>
            </a:ln>
          </p:spPr>
          <p:txBody>
            <a:bodyPr rtlCol="0" anchor="ctr"/>
            <a:lstStyle/>
            <a:p>
              <a:endParaRPr lang="id-ID"/>
            </a:p>
          </p:txBody>
        </p:sp>
        <p:sp>
          <p:nvSpPr>
            <p:cNvPr id="551" name="Freeform: Shape 550">
              <a:extLst>
                <a:ext uri="{FF2B5EF4-FFF2-40B4-BE49-F238E27FC236}">
                  <a16:creationId xmlns:a16="http://schemas.microsoft.com/office/drawing/2014/main" id="{C87DA464-42F2-41AB-A56B-7DF15F453270}"/>
                </a:ext>
              </a:extLst>
            </p:cNvPr>
            <p:cNvSpPr/>
            <p:nvPr/>
          </p:nvSpPr>
          <p:spPr>
            <a:xfrm>
              <a:off x="2485892" y="2886648"/>
              <a:ext cx="57835" cy="56782"/>
            </a:xfrm>
            <a:custGeom>
              <a:avLst/>
              <a:gdLst>
                <a:gd name="connsiteX0" fmla="*/ 44191 w 57835"/>
                <a:gd name="connsiteY0" fmla="*/ 56041 h 56782"/>
                <a:gd name="connsiteX1" fmla="*/ 56859 w 57835"/>
                <a:gd name="connsiteY1" fmla="*/ 19275 h 56782"/>
                <a:gd name="connsiteX2" fmla="*/ 30856 w 57835"/>
                <a:gd name="connsiteY2" fmla="*/ 3463 h 56782"/>
                <a:gd name="connsiteX3" fmla="*/ 8853 w 57835"/>
                <a:gd name="connsiteY3" fmla="*/ 796 h 56782"/>
                <a:gd name="connsiteX4" fmla="*/ 38476 w 57835"/>
                <a:gd name="connsiteY4" fmla="*/ 20323 h 56782"/>
                <a:gd name="connsiteX5" fmla="*/ 1043 w 57835"/>
                <a:gd name="connsiteY5" fmla="*/ 15274 h 56782"/>
                <a:gd name="connsiteX6" fmla="*/ 33142 w 57835"/>
                <a:gd name="connsiteY6" fmla="*/ 33562 h 56782"/>
                <a:gd name="connsiteX7" fmla="*/ 9901 w 57835"/>
                <a:gd name="connsiteY7" fmla="*/ 28514 h 56782"/>
                <a:gd name="connsiteX8" fmla="*/ 4662 w 57835"/>
                <a:gd name="connsiteY8" fmla="*/ 33658 h 56782"/>
                <a:gd name="connsiteX9" fmla="*/ 32952 w 57835"/>
                <a:gd name="connsiteY9" fmla="*/ 44611 h 56782"/>
                <a:gd name="connsiteX10" fmla="*/ 14187 w 57835"/>
                <a:gd name="connsiteY10" fmla="*/ 45278 h 56782"/>
                <a:gd name="connsiteX11" fmla="*/ 26570 w 57835"/>
                <a:gd name="connsiteY11" fmla="*/ 53755 h 56782"/>
                <a:gd name="connsiteX12" fmla="*/ 44191 w 57835"/>
                <a:gd name="connsiteY12" fmla="*/ 56041 h 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35" h="56782">
                  <a:moveTo>
                    <a:pt x="44191" y="56041"/>
                  </a:moveTo>
                  <a:cubicBezTo>
                    <a:pt x="56859" y="49469"/>
                    <a:pt x="59622" y="31276"/>
                    <a:pt x="56859" y="19275"/>
                  </a:cubicBezTo>
                  <a:cubicBezTo>
                    <a:pt x="54669" y="9559"/>
                    <a:pt x="44953" y="7273"/>
                    <a:pt x="30856" y="3463"/>
                  </a:cubicBezTo>
                  <a:cubicBezTo>
                    <a:pt x="21331" y="892"/>
                    <a:pt x="12282" y="-1204"/>
                    <a:pt x="8853" y="796"/>
                  </a:cubicBezTo>
                  <a:cubicBezTo>
                    <a:pt x="-1719" y="10798"/>
                    <a:pt x="30570" y="16989"/>
                    <a:pt x="38476" y="20323"/>
                  </a:cubicBezTo>
                  <a:cubicBezTo>
                    <a:pt x="38476" y="20323"/>
                    <a:pt x="5139" y="9750"/>
                    <a:pt x="1043" y="15274"/>
                  </a:cubicBezTo>
                  <a:cubicBezTo>
                    <a:pt x="-6101" y="25657"/>
                    <a:pt x="25522" y="30895"/>
                    <a:pt x="33142" y="33562"/>
                  </a:cubicBezTo>
                  <a:cubicBezTo>
                    <a:pt x="25998" y="30133"/>
                    <a:pt x="12187" y="27371"/>
                    <a:pt x="9901" y="28514"/>
                  </a:cubicBezTo>
                  <a:cubicBezTo>
                    <a:pt x="3805" y="27466"/>
                    <a:pt x="4186" y="32324"/>
                    <a:pt x="4662" y="33658"/>
                  </a:cubicBezTo>
                  <a:cubicBezTo>
                    <a:pt x="7139" y="40039"/>
                    <a:pt x="32952" y="44611"/>
                    <a:pt x="32952" y="44611"/>
                  </a:cubicBezTo>
                  <a:cubicBezTo>
                    <a:pt x="28380" y="43754"/>
                    <a:pt x="12092" y="37182"/>
                    <a:pt x="14187" y="45278"/>
                  </a:cubicBezTo>
                  <a:cubicBezTo>
                    <a:pt x="15521" y="50517"/>
                    <a:pt x="22855" y="52136"/>
                    <a:pt x="26570" y="53755"/>
                  </a:cubicBezTo>
                  <a:cubicBezTo>
                    <a:pt x="33809" y="56899"/>
                    <a:pt x="41334" y="57470"/>
                    <a:pt x="44191" y="56041"/>
                  </a:cubicBezTo>
                  <a:close/>
                </a:path>
              </a:pathLst>
            </a:custGeom>
            <a:solidFill>
              <a:srgbClr val="FCD4CA"/>
            </a:solidFill>
            <a:ln w="9525" cap="flat">
              <a:noFill/>
              <a:prstDash val="solid"/>
              <a:miter/>
            </a:ln>
          </p:spPr>
          <p:txBody>
            <a:bodyPr rtlCol="0" anchor="ctr"/>
            <a:lstStyle/>
            <a:p>
              <a:endParaRPr lang="id-ID"/>
            </a:p>
          </p:txBody>
        </p:sp>
        <p:sp>
          <p:nvSpPr>
            <p:cNvPr id="552" name="Freeform: Shape 551">
              <a:extLst>
                <a:ext uri="{FF2B5EF4-FFF2-40B4-BE49-F238E27FC236}">
                  <a16:creationId xmlns:a16="http://schemas.microsoft.com/office/drawing/2014/main" id="{A0F09D7D-0B5C-436B-BAB9-884A32C49A2A}"/>
                </a:ext>
              </a:extLst>
            </p:cNvPr>
            <p:cNvSpPr/>
            <p:nvPr/>
          </p:nvSpPr>
          <p:spPr>
            <a:xfrm>
              <a:off x="2102506" y="2911192"/>
              <a:ext cx="90963" cy="64912"/>
            </a:xfrm>
            <a:custGeom>
              <a:avLst/>
              <a:gdLst>
                <a:gd name="connsiteX0" fmla="*/ 8668 w 90963"/>
                <a:gd name="connsiteY0" fmla="*/ 65 h 64912"/>
                <a:gd name="connsiteX1" fmla="*/ 47339 w 90963"/>
                <a:gd name="connsiteY1" fmla="*/ 1875 h 64912"/>
                <a:gd name="connsiteX2" fmla="*/ 64294 w 90963"/>
                <a:gd name="connsiteY2" fmla="*/ 732 h 64912"/>
                <a:gd name="connsiteX3" fmla="*/ 76962 w 90963"/>
                <a:gd name="connsiteY3" fmla="*/ 3304 h 64912"/>
                <a:gd name="connsiteX4" fmla="*/ 69342 w 90963"/>
                <a:gd name="connsiteY4" fmla="*/ 9781 h 64912"/>
                <a:gd name="connsiteX5" fmla="*/ 56293 w 90963"/>
                <a:gd name="connsiteY5" fmla="*/ 15496 h 64912"/>
                <a:gd name="connsiteX6" fmla="*/ 75533 w 90963"/>
                <a:gd name="connsiteY6" fmla="*/ 27878 h 64912"/>
                <a:gd name="connsiteX7" fmla="*/ 85630 w 90963"/>
                <a:gd name="connsiteY7" fmla="*/ 40261 h 64912"/>
                <a:gd name="connsiteX8" fmla="*/ 61151 w 90963"/>
                <a:gd name="connsiteY8" fmla="*/ 33689 h 64912"/>
                <a:gd name="connsiteX9" fmla="*/ 80296 w 90963"/>
                <a:gd name="connsiteY9" fmla="*/ 41690 h 64912"/>
                <a:gd name="connsiteX10" fmla="*/ 90964 w 90963"/>
                <a:gd name="connsiteY10" fmla="*/ 50643 h 64912"/>
                <a:gd name="connsiteX11" fmla="*/ 74676 w 90963"/>
                <a:gd name="connsiteY11" fmla="*/ 51596 h 64912"/>
                <a:gd name="connsiteX12" fmla="*/ 60103 w 90963"/>
                <a:gd name="connsiteY12" fmla="*/ 43499 h 64912"/>
                <a:gd name="connsiteX13" fmla="*/ 79153 w 90963"/>
                <a:gd name="connsiteY13" fmla="*/ 61978 h 64912"/>
                <a:gd name="connsiteX14" fmla="*/ 53054 w 90963"/>
                <a:gd name="connsiteY14" fmla="*/ 51691 h 64912"/>
                <a:gd name="connsiteX15" fmla="*/ 66008 w 90963"/>
                <a:gd name="connsiteY15" fmla="*/ 63311 h 64912"/>
                <a:gd name="connsiteX16" fmla="*/ 56959 w 90963"/>
                <a:gd name="connsiteY16" fmla="*/ 62454 h 64912"/>
                <a:gd name="connsiteX17" fmla="*/ 45530 w 90963"/>
                <a:gd name="connsiteY17" fmla="*/ 55310 h 64912"/>
                <a:gd name="connsiteX18" fmla="*/ 36957 w 90963"/>
                <a:gd name="connsiteY18" fmla="*/ 49595 h 64912"/>
                <a:gd name="connsiteX19" fmla="*/ 17145 w 90963"/>
                <a:gd name="connsiteY19" fmla="*/ 36737 h 64912"/>
                <a:gd name="connsiteX20" fmla="*/ 0 w 90963"/>
                <a:gd name="connsiteY20" fmla="*/ 19211 h 64912"/>
                <a:gd name="connsiteX21" fmla="*/ 8668 w 90963"/>
                <a:gd name="connsiteY21" fmla="*/ 65 h 6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963" h="64912">
                  <a:moveTo>
                    <a:pt x="8668" y="65"/>
                  </a:moveTo>
                  <a:cubicBezTo>
                    <a:pt x="20574" y="-411"/>
                    <a:pt x="35052" y="1875"/>
                    <a:pt x="47339" y="1875"/>
                  </a:cubicBezTo>
                  <a:cubicBezTo>
                    <a:pt x="52959" y="1875"/>
                    <a:pt x="58769" y="1018"/>
                    <a:pt x="64294" y="732"/>
                  </a:cubicBezTo>
                  <a:cubicBezTo>
                    <a:pt x="67818" y="542"/>
                    <a:pt x="74962" y="-697"/>
                    <a:pt x="76962" y="3304"/>
                  </a:cubicBezTo>
                  <a:cubicBezTo>
                    <a:pt x="79248" y="7590"/>
                    <a:pt x="72200" y="9114"/>
                    <a:pt x="69342" y="9781"/>
                  </a:cubicBezTo>
                  <a:cubicBezTo>
                    <a:pt x="65341" y="10638"/>
                    <a:pt x="57055" y="10067"/>
                    <a:pt x="56293" y="15496"/>
                  </a:cubicBezTo>
                  <a:cubicBezTo>
                    <a:pt x="55150" y="23306"/>
                    <a:pt x="69818" y="25402"/>
                    <a:pt x="75533" y="27878"/>
                  </a:cubicBezTo>
                  <a:cubicBezTo>
                    <a:pt x="80772" y="30164"/>
                    <a:pt x="94869" y="35117"/>
                    <a:pt x="85630" y="40261"/>
                  </a:cubicBezTo>
                  <a:cubicBezTo>
                    <a:pt x="79438" y="43785"/>
                    <a:pt x="66389" y="35784"/>
                    <a:pt x="61151" y="33689"/>
                  </a:cubicBezTo>
                  <a:cubicBezTo>
                    <a:pt x="68104" y="35594"/>
                    <a:pt x="74105" y="38070"/>
                    <a:pt x="80296" y="41690"/>
                  </a:cubicBezTo>
                  <a:cubicBezTo>
                    <a:pt x="83915" y="43785"/>
                    <a:pt x="90964" y="46547"/>
                    <a:pt x="90964" y="50643"/>
                  </a:cubicBezTo>
                  <a:cubicBezTo>
                    <a:pt x="90964" y="56549"/>
                    <a:pt x="77914" y="53024"/>
                    <a:pt x="74676" y="51596"/>
                  </a:cubicBezTo>
                  <a:cubicBezTo>
                    <a:pt x="66961" y="48262"/>
                    <a:pt x="65437" y="47405"/>
                    <a:pt x="60103" y="43499"/>
                  </a:cubicBezTo>
                  <a:cubicBezTo>
                    <a:pt x="65627" y="46452"/>
                    <a:pt x="85725" y="54929"/>
                    <a:pt x="79153" y="61978"/>
                  </a:cubicBezTo>
                  <a:cubicBezTo>
                    <a:pt x="75152" y="66264"/>
                    <a:pt x="59341" y="54263"/>
                    <a:pt x="53054" y="51691"/>
                  </a:cubicBezTo>
                  <a:cubicBezTo>
                    <a:pt x="56483" y="54834"/>
                    <a:pt x="66865" y="56549"/>
                    <a:pt x="66008" y="63311"/>
                  </a:cubicBezTo>
                  <a:cubicBezTo>
                    <a:pt x="65627" y="66645"/>
                    <a:pt x="59722" y="63978"/>
                    <a:pt x="56959" y="62454"/>
                  </a:cubicBezTo>
                  <a:cubicBezTo>
                    <a:pt x="52959" y="60263"/>
                    <a:pt x="49435" y="57120"/>
                    <a:pt x="45530" y="55310"/>
                  </a:cubicBezTo>
                  <a:cubicBezTo>
                    <a:pt x="42386" y="53786"/>
                    <a:pt x="40386" y="51977"/>
                    <a:pt x="36957" y="49595"/>
                  </a:cubicBezTo>
                  <a:cubicBezTo>
                    <a:pt x="29813" y="44547"/>
                    <a:pt x="23336" y="43309"/>
                    <a:pt x="17145" y="36737"/>
                  </a:cubicBezTo>
                  <a:cubicBezTo>
                    <a:pt x="11335" y="30545"/>
                    <a:pt x="6001" y="24354"/>
                    <a:pt x="0" y="19211"/>
                  </a:cubicBezTo>
                  <a:cubicBezTo>
                    <a:pt x="11525" y="14734"/>
                    <a:pt x="-191" y="6257"/>
                    <a:pt x="8668" y="65"/>
                  </a:cubicBezTo>
                  <a:close/>
                </a:path>
              </a:pathLst>
            </a:custGeom>
            <a:solidFill>
              <a:srgbClr val="FCD4CA"/>
            </a:solidFill>
            <a:ln w="9525" cap="flat">
              <a:noFill/>
              <a:prstDash val="solid"/>
              <a:miter/>
            </a:ln>
          </p:spPr>
          <p:txBody>
            <a:bodyPr rtlCol="0" anchor="ctr"/>
            <a:lstStyle/>
            <a:p>
              <a:endParaRPr lang="id-ID"/>
            </a:p>
          </p:txBody>
        </p:sp>
        <p:sp>
          <p:nvSpPr>
            <p:cNvPr id="553" name="Freeform: Shape 552">
              <a:extLst>
                <a:ext uri="{FF2B5EF4-FFF2-40B4-BE49-F238E27FC236}">
                  <a16:creationId xmlns:a16="http://schemas.microsoft.com/office/drawing/2014/main" id="{F2796AE2-05E7-44F5-90EF-AFA5238779ED}"/>
                </a:ext>
              </a:extLst>
            </p:cNvPr>
            <p:cNvSpPr/>
            <p:nvPr/>
          </p:nvSpPr>
          <p:spPr>
            <a:xfrm>
              <a:off x="1945064" y="2664524"/>
              <a:ext cx="183540" cy="282642"/>
            </a:xfrm>
            <a:custGeom>
              <a:avLst/>
              <a:gdLst>
                <a:gd name="connsiteX0" fmla="*/ 183541 w 183540"/>
                <a:gd name="connsiteY0" fmla="*/ 243590 h 282642"/>
                <a:gd name="connsiteX1" fmla="*/ 166586 w 183540"/>
                <a:gd name="connsiteY1" fmla="*/ 282643 h 282642"/>
                <a:gd name="connsiteX2" fmla="*/ 280 w 183540"/>
                <a:gd name="connsiteY2" fmla="*/ 180249 h 282642"/>
                <a:gd name="connsiteX3" fmla="*/ 131153 w 183540"/>
                <a:gd name="connsiteY3" fmla="*/ 417 h 282642"/>
                <a:gd name="connsiteX4" fmla="*/ 155728 w 183540"/>
                <a:gd name="connsiteY4" fmla="*/ 81951 h 282642"/>
                <a:gd name="connsiteX5" fmla="*/ 72574 w 183540"/>
                <a:gd name="connsiteY5" fmla="*/ 177296 h 282642"/>
                <a:gd name="connsiteX6" fmla="*/ 183541 w 183540"/>
                <a:gd name="connsiteY6" fmla="*/ 243590 h 28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40" h="282642">
                  <a:moveTo>
                    <a:pt x="183541" y="243590"/>
                  </a:moveTo>
                  <a:lnTo>
                    <a:pt x="166586" y="282643"/>
                  </a:lnTo>
                  <a:cubicBezTo>
                    <a:pt x="166586" y="282643"/>
                    <a:pt x="-7912" y="226064"/>
                    <a:pt x="280" y="180249"/>
                  </a:cubicBezTo>
                  <a:cubicBezTo>
                    <a:pt x="7423" y="140054"/>
                    <a:pt x="109055" y="5275"/>
                    <a:pt x="131153" y="417"/>
                  </a:cubicBezTo>
                  <a:cubicBezTo>
                    <a:pt x="160871" y="-6060"/>
                    <a:pt x="172777" y="64806"/>
                    <a:pt x="155728" y="81951"/>
                  </a:cubicBezTo>
                  <a:cubicBezTo>
                    <a:pt x="119723" y="118146"/>
                    <a:pt x="68383" y="169105"/>
                    <a:pt x="72574" y="177296"/>
                  </a:cubicBezTo>
                  <a:cubicBezTo>
                    <a:pt x="76765" y="185488"/>
                    <a:pt x="183541" y="243590"/>
                    <a:pt x="183541" y="243590"/>
                  </a:cubicBezTo>
                  <a:close/>
                </a:path>
              </a:pathLst>
            </a:custGeom>
            <a:solidFill>
              <a:srgbClr val="0186CB"/>
            </a:solidFill>
            <a:ln w="9525" cap="flat">
              <a:noFill/>
              <a:prstDash val="solid"/>
              <a:miter/>
            </a:ln>
          </p:spPr>
          <p:txBody>
            <a:bodyPr rtlCol="0" anchor="ctr"/>
            <a:lstStyle/>
            <a:p>
              <a:endParaRPr lang="id-ID"/>
            </a:p>
          </p:txBody>
        </p:sp>
      </p:grpSp>
      <p:grpSp>
        <p:nvGrpSpPr>
          <p:cNvPr id="558" name="Graphic 63">
            <a:extLst>
              <a:ext uri="{FF2B5EF4-FFF2-40B4-BE49-F238E27FC236}">
                <a16:creationId xmlns:a16="http://schemas.microsoft.com/office/drawing/2014/main" id="{DB839136-DE63-45E0-9892-D8A6A31F1858}"/>
              </a:ext>
            </a:extLst>
          </p:cNvPr>
          <p:cNvGrpSpPr/>
          <p:nvPr/>
        </p:nvGrpSpPr>
        <p:grpSpPr>
          <a:xfrm>
            <a:off x="1896119" y="8064166"/>
            <a:ext cx="724607" cy="591882"/>
            <a:chOff x="1908928" y="2680993"/>
            <a:chExt cx="2872522" cy="2346367"/>
          </a:xfrm>
          <a:solidFill>
            <a:schemeClr val="accent1"/>
          </a:solidFill>
        </p:grpSpPr>
        <p:sp>
          <p:nvSpPr>
            <p:cNvPr id="559" name="Freeform: Shape 558">
              <a:extLst>
                <a:ext uri="{FF2B5EF4-FFF2-40B4-BE49-F238E27FC236}">
                  <a16:creationId xmlns:a16="http://schemas.microsoft.com/office/drawing/2014/main" id="{8D66F854-165F-459B-8184-DFAF36F13194}"/>
                </a:ext>
              </a:extLst>
            </p:cNvPr>
            <p:cNvSpPr/>
            <p:nvPr/>
          </p:nvSpPr>
          <p:spPr>
            <a:xfrm>
              <a:off x="2461640" y="4414903"/>
              <a:ext cx="658844" cy="612457"/>
            </a:xfrm>
            <a:custGeom>
              <a:avLst/>
              <a:gdLst>
                <a:gd name="connsiteX0" fmla="*/ 220980 w 658844"/>
                <a:gd name="connsiteY0" fmla="*/ 0 h 612457"/>
                <a:gd name="connsiteX1" fmla="*/ 127063 w 658844"/>
                <a:gd name="connsiteY1" fmla="*/ 436721 h 612457"/>
                <a:gd name="connsiteX2" fmla="*/ 0 w 658844"/>
                <a:gd name="connsiteY2" fmla="*/ 587311 h 612457"/>
                <a:gd name="connsiteX3" fmla="*/ 153734 w 658844"/>
                <a:gd name="connsiteY3" fmla="*/ 519874 h 612457"/>
                <a:gd name="connsiteX4" fmla="*/ 549021 w 658844"/>
                <a:gd name="connsiteY4" fmla="*/ 612457 h 612457"/>
                <a:gd name="connsiteX5" fmla="*/ 373285 w 658844"/>
                <a:gd name="connsiteY5" fmla="*/ 537210 h 612457"/>
                <a:gd name="connsiteX6" fmla="*/ 258794 w 658844"/>
                <a:gd name="connsiteY6" fmla="*/ 487013 h 612457"/>
                <a:gd name="connsiteX7" fmla="*/ 445484 w 658844"/>
                <a:gd name="connsiteY7" fmla="*/ 497967 h 612457"/>
                <a:gd name="connsiteX8" fmla="*/ 658844 w 658844"/>
                <a:gd name="connsiteY8" fmla="*/ 494824 h 612457"/>
                <a:gd name="connsiteX9" fmla="*/ 439198 w 658844"/>
                <a:gd name="connsiteY9" fmla="*/ 458724 h 612457"/>
                <a:gd name="connsiteX10" fmla="*/ 211741 w 658844"/>
                <a:gd name="connsiteY10" fmla="*/ 438340 h 612457"/>
                <a:gd name="connsiteX11" fmla="*/ 310610 w 658844"/>
                <a:gd name="connsiteY11" fmla="*/ 10477 h 612457"/>
                <a:gd name="connsiteX12" fmla="*/ 220980 w 658844"/>
                <a:gd name="connsiteY12" fmla="*/ 0 h 6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8844" h="612457">
                  <a:moveTo>
                    <a:pt x="220980" y="0"/>
                  </a:moveTo>
                  <a:cubicBezTo>
                    <a:pt x="220980" y="0"/>
                    <a:pt x="112871" y="417862"/>
                    <a:pt x="127063" y="436721"/>
                  </a:cubicBezTo>
                  <a:cubicBezTo>
                    <a:pt x="141160" y="455581"/>
                    <a:pt x="18859" y="549688"/>
                    <a:pt x="0" y="587311"/>
                  </a:cubicBezTo>
                  <a:cubicBezTo>
                    <a:pt x="0" y="587311"/>
                    <a:pt x="108204" y="524542"/>
                    <a:pt x="153734" y="519874"/>
                  </a:cubicBezTo>
                  <a:cubicBezTo>
                    <a:pt x="199263" y="515207"/>
                    <a:pt x="371761" y="598360"/>
                    <a:pt x="549021" y="612457"/>
                  </a:cubicBezTo>
                  <a:cubicBezTo>
                    <a:pt x="549021" y="612457"/>
                    <a:pt x="429768" y="577977"/>
                    <a:pt x="373285" y="537210"/>
                  </a:cubicBezTo>
                  <a:cubicBezTo>
                    <a:pt x="316801" y="496443"/>
                    <a:pt x="250888" y="490156"/>
                    <a:pt x="258794" y="487013"/>
                  </a:cubicBezTo>
                  <a:cubicBezTo>
                    <a:pt x="266605" y="483870"/>
                    <a:pt x="356044" y="472916"/>
                    <a:pt x="445484" y="497967"/>
                  </a:cubicBezTo>
                  <a:cubicBezTo>
                    <a:pt x="534924" y="523113"/>
                    <a:pt x="658844" y="494824"/>
                    <a:pt x="658844" y="494824"/>
                  </a:cubicBezTo>
                  <a:cubicBezTo>
                    <a:pt x="658844" y="494824"/>
                    <a:pt x="503587" y="482251"/>
                    <a:pt x="439198" y="458724"/>
                  </a:cubicBezTo>
                  <a:cubicBezTo>
                    <a:pt x="374904" y="435197"/>
                    <a:pt x="211741" y="438340"/>
                    <a:pt x="211741" y="438340"/>
                  </a:cubicBezTo>
                  <a:lnTo>
                    <a:pt x="310610" y="10477"/>
                  </a:lnTo>
                  <a:lnTo>
                    <a:pt x="220980" y="0"/>
                  </a:lnTo>
                  <a:close/>
                </a:path>
              </a:pathLst>
            </a:custGeom>
            <a:solidFill>
              <a:srgbClr val="EE944C"/>
            </a:solidFill>
            <a:ln w="9525" cap="flat">
              <a:noFill/>
              <a:prstDash val="solid"/>
              <a:miter/>
            </a:ln>
          </p:spPr>
          <p:txBody>
            <a:bodyPr rtlCol="0" anchor="ctr"/>
            <a:lstStyle/>
            <a:p>
              <a:endParaRPr lang="id-ID"/>
            </a:p>
          </p:txBody>
        </p:sp>
        <p:sp>
          <p:nvSpPr>
            <p:cNvPr id="560" name="Freeform: Shape 559">
              <a:extLst>
                <a:ext uri="{FF2B5EF4-FFF2-40B4-BE49-F238E27FC236}">
                  <a16:creationId xmlns:a16="http://schemas.microsoft.com/office/drawing/2014/main" id="{7503E496-1638-4C42-9966-A6587D06005E}"/>
                </a:ext>
              </a:extLst>
            </p:cNvPr>
            <p:cNvSpPr/>
            <p:nvPr/>
          </p:nvSpPr>
          <p:spPr>
            <a:xfrm>
              <a:off x="3216306" y="4427762"/>
              <a:ext cx="756856" cy="570357"/>
            </a:xfrm>
            <a:custGeom>
              <a:avLst/>
              <a:gdLst>
                <a:gd name="connsiteX0" fmla="*/ 0 w 756856"/>
                <a:gd name="connsiteY0" fmla="*/ 12097 h 570357"/>
                <a:gd name="connsiteX1" fmla="*/ 225076 w 756856"/>
                <a:gd name="connsiteY1" fmla="*/ 394621 h 570357"/>
                <a:gd name="connsiteX2" fmla="*/ 98012 w 756856"/>
                <a:gd name="connsiteY2" fmla="*/ 545211 h 570357"/>
                <a:gd name="connsiteX3" fmla="*/ 251746 w 756856"/>
                <a:gd name="connsiteY3" fmla="*/ 477774 h 570357"/>
                <a:gd name="connsiteX4" fmla="*/ 647034 w 756856"/>
                <a:gd name="connsiteY4" fmla="*/ 570357 h 570357"/>
                <a:gd name="connsiteX5" fmla="*/ 471297 w 756856"/>
                <a:gd name="connsiteY5" fmla="*/ 495014 h 570357"/>
                <a:gd name="connsiteX6" fmla="*/ 356807 w 756856"/>
                <a:gd name="connsiteY6" fmla="*/ 444818 h 570357"/>
                <a:gd name="connsiteX7" fmla="*/ 543497 w 756856"/>
                <a:gd name="connsiteY7" fmla="*/ 455771 h 570357"/>
                <a:gd name="connsiteX8" fmla="*/ 756857 w 756856"/>
                <a:gd name="connsiteY8" fmla="*/ 452628 h 570357"/>
                <a:gd name="connsiteX9" fmla="*/ 537210 w 756856"/>
                <a:gd name="connsiteY9" fmla="*/ 416528 h 570357"/>
                <a:gd name="connsiteX10" fmla="*/ 309753 w 756856"/>
                <a:gd name="connsiteY10" fmla="*/ 396145 h 570357"/>
                <a:gd name="connsiteX11" fmla="*/ 112586 w 756856"/>
                <a:gd name="connsiteY11" fmla="*/ 0 h 570357"/>
                <a:gd name="connsiteX12" fmla="*/ 0 w 756856"/>
                <a:gd name="connsiteY12" fmla="*/ 12097 h 5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856" h="570357">
                  <a:moveTo>
                    <a:pt x="0" y="12097"/>
                  </a:moveTo>
                  <a:cubicBezTo>
                    <a:pt x="0" y="12097"/>
                    <a:pt x="210979" y="375761"/>
                    <a:pt x="225076" y="394621"/>
                  </a:cubicBezTo>
                  <a:cubicBezTo>
                    <a:pt x="239173" y="413480"/>
                    <a:pt x="116872" y="507587"/>
                    <a:pt x="98012" y="545211"/>
                  </a:cubicBezTo>
                  <a:cubicBezTo>
                    <a:pt x="98012" y="545211"/>
                    <a:pt x="206216" y="482441"/>
                    <a:pt x="251746" y="477774"/>
                  </a:cubicBezTo>
                  <a:cubicBezTo>
                    <a:pt x="297275" y="473107"/>
                    <a:pt x="469773" y="556165"/>
                    <a:pt x="647034" y="570357"/>
                  </a:cubicBezTo>
                  <a:cubicBezTo>
                    <a:pt x="647034" y="570357"/>
                    <a:pt x="527780" y="535877"/>
                    <a:pt x="471297" y="495014"/>
                  </a:cubicBezTo>
                  <a:cubicBezTo>
                    <a:pt x="414814" y="454247"/>
                    <a:pt x="348901" y="447961"/>
                    <a:pt x="356807" y="444818"/>
                  </a:cubicBezTo>
                  <a:cubicBezTo>
                    <a:pt x="364617" y="441674"/>
                    <a:pt x="454057" y="430721"/>
                    <a:pt x="543497" y="455771"/>
                  </a:cubicBezTo>
                  <a:cubicBezTo>
                    <a:pt x="632936" y="480917"/>
                    <a:pt x="756857" y="452628"/>
                    <a:pt x="756857" y="452628"/>
                  </a:cubicBezTo>
                  <a:cubicBezTo>
                    <a:pt x="756857" y="452628"/>
                    <a:pt x="601599" y="440055"/>
                    <a:pt x="537210" y="416528"/>
                  </a:cubicBezTo>
                  <a:cubicBezTo>
                    <a:pt x="472916" y="393002"/>
                    <a:pt x="309753" y="396145"/>
                    <a:pt x="309753" y="396145"/>
                  </a:cubicBezTo>
                  <a:lnTo>
                    <a:pt x="112586" y="0"/>
                  </a:lnTo>
                  <a:lnTo>
                    <a:pt x="0" y="12097"/>
                  </a:lnTo>
                  <a:close/>
                </a:path>
              </a:pathLst>
            </a:custGeom>
            <a:solidFill>
              <a:srgbClr val="EE944C"/>
            </a:solidFill>
            <a:ln w="9525" cap="flat">
              <a:noFill/>
              <a:prstDash val="solid"/>
              <a:miter/>
            </a:ln>
          </p:spPr>
          <p:txBody>
            <a:bodyPr rtlCol="0" anchor="ctr"/>
            <a:lstStyle/>
            <a:p>
              <a:endParaRPr lang="id-ID"/>
            </a:p>
          </p:txBody>
        </p:sp>
        <p:sp>
          <p:nvSpPr>
            <p:cNvPr id="561" name="Freeform: Shape 560">
              <a:extLst>
                <a:ext uri="{FF2B5EF4-FFF2-40B4-BE49-F238E27FC236}">
                  <a16:creationId xmlns:a16="http://schemas.microsoft.com/office/drawing/2014/main" id="{033B97C6-4015-45BD-881D-1DF179F2B4E6}"/>
                </a:ext>
              </a:extLst>
            </p:cNvPr>
            <p:cNvSpPr/>
            <p:nvPr/>
          </p:nvSpPr>
          <p:spPr>
            <a:xfrm>
              <a:off x="2963036" y="4052243"/>
              <a:ext cx="697645" cy="466756"/>
            </a:xfrm>
            <a:custGeom>
              <a:avLst/>
              <a:gdLst>
                <a:gd name="connsiteX0" fmla="*/ 0 w 697645"/>
                <a:gd name="connsiteY0" fmla="*/ 231310 h 466756"/>
                <a:gd name="connsiteX1" fmla="*/ 222028 w 697645"/>
                <a:gd name="connsiteY1" fmla="*/ 447718 h 466756"/>
                <a:gd name="connsiteX2" fmla="*/ 437864 w 697645"/>
                <a:gd name="connsiteY2" fmla="*/ 422001 h 466756"/>
                <a:gd name="connsiteX3" fmla="*/ 691229 w 697645"/>
                <a:gd name="connsiteY3" fmla="*/ 24808 h 466756"/>
                <a:gd name="connsiteX4" fmla="*/ 0 w 697645"/>
                <a:gd name="connsiteY4" fmla="*/ 231310 h 46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645" h="466756">
                  <a:moveTo>
                    <a:pt x="0" y="231310"/>
                  </a:moveTo>
                  <a:cubicBezTo>
                    <a:pt x="0" y="231310"/>
                    <a:pt x="93821" y="442194"/>
                    <a:pt x="222028" y="447718"/>
                  </a:cubicBezTo>
                  <a:cubicBezTo>
                    <a:pt x="350234" y="453338"/>
                    <a:pt x="378428" y="500201"/>
                    <a:pt x="437864" y="422001"/>
                  </a:cubicBezTo>
                  <a:cubicBezTo>
                    <a:pt x="497300" y="343801"/>
                    <a:pt x="609886" y="115486"/>
                    <a:pt x="691229" y="24808"/>
                  </a:cubicBezTo>
                  <a:cubicBezTo>
                    <a:pt x="772477" y="-65870"/>
                    <a:pt x="56293" y="112438"/>
                    <a:pt x="0" y="231310"/>
                  </a:cubicBezTo>
                  <a:close/>
                </a:path>
              </a:pathLst>
            </a:custGeom>
            <a:solidFill>
              <a:srgbClr val="C5D0E2"/>
            </a:solidFill>
            <a:ln w="9525" cap="flat">
              <a:noFill/>
              <a:prstDash val="solid"/>
              <a:miter/>
            </a:ln>
          </p:spPr>
          <p:txBody>
            <a:bodyPr rtlCol="0" anchor="ctr"/>
            <a:lstStyle/>
            <a:p>
              <a:endParaRPr lang="id-ID"/>
            </a:p>
          </p:txBody>
        </p:sp>
        <p:sp>
          <p:nvSpPr>
            <p:cNvPr id="562" name="Freeform: Shape 561">
              <a:extLst>
                <a:ext uri="{FF2B5EF4-FFF2-40B4-BE49-F238E27FC236}">
                  <a16:creationId xmlns:a16="http://schemas.microsoft.com/office/drawing/2014/main" id="{7974CF27-0D74-42B4-8833-3E06CB53C437}"/>
                </a:ext>
              </a:extLst>
            </p:cNvPr>
            <p:cNvSpPr/>
            <p:nvPr/>
          </p:nvSpPr>
          <p:spPr>
            <a:xfrm>
              <a:off x="1908928" y="2680993"/>
              <a:ext cx="2001845" cy="1818957"/>
            </a:xfrm>
            <a:custGeom>
              <a:avLst/>
              <a:gdLst>
                <a:gd name="connsiteX0" fmla="*/ 1381197 w 2001845"/>
                <a:gd name="connsiteY0" fmla="*/ 434604 h 1818957"/>
                <a:gd name="connsiteX1" fmla="*/ 866466 w 2001845"/>
                <a:gd name="connsiteY1" fmla="*/ 376502 h 1818957"/>
                <a:gd name="connsiteX2" fmla="*/ 434888 w 2001845"/>
                <a:gd name="connsiteY2" fmla="*/ 195146 h 1818957"/>
                <a:gd name="connsiteX3" fmla="*/ 37696 w 2001845"/>
                <a:gd name="connsiteY3" fmla="*/ 26268 h 1818957"/>
                <a:gd name="connsiteX4" fmla="*/ 37696 w 2001845"/>
                <a:gd name="connsiteY4" fmla="*/ 285824 h 1818957"/>
                <a:gd name="connsiteX5" fmla="*/ 28361 w 2001845"/>
                <a:gd name="connsiteY5" fmla="*/ 417174 h 1818957"/>
                <a:gd name="connsiteX6" fmla="*/ 125326 w 2001845"/>
                <a:gd name="connsiteY6" fmla="*/ 570431 h 1818957"/>
                <a:gd name="connsiteX7" fmla="*/ 84654 w 2001845"/>
                <a:gd name="connsiteY7" fmla="*/ 639202 h 1818957"/>
                <a:gd name="connsiteX8" fmla="*/ 206669 w 2001845"/>
                <a:gd name="connsiteY8" fmla="*/ 808080 h 1818957"/>
                <a:gd name="connsiteX9" fmla="*/ 225434 w 2001845"/>
                <a:gd name="connsiteY9" fmla="*/ 926952 h 1818957"/>
                <a:gd name="connsiteX10" fmla="*/ 294204 w 2001845"/>
                <a:gd name="connsiteY10" fmla="*/ 1027059 h 1818957"/>
                <a:gd name="connsiteX11" fmla="*/ 331732 w 2001845"/>
                <a:gd name="connsiteY11" fmla="*/ 1174030 h 1818957"/>
                <a:gd name="connsiteX12" fmla="*/ 381739 w 2001845"/>
                <a:gd name="connsiteY12" fmla="*/ 1430443 h 1818957"/>
                <a:gd name="connsiteX13" fmla="*/ 741403 w 2001845"/>
                <a:gd name="connsiteY13" fmla="*/ 1758865 h 1818957"/>
                <a:gd name="connsiteX14" fmla="*/ 957239 w 2001845"/>
                <a:gd name="connsiteY14" fmla="*/ 1799537 h 1818957"/>
                <a:gd name="connsiteX15" fmla="*/ 1426346 w 2001845"/>
                <a:gd name="connsiteY15" fmla="*/ 1486831 h 1818957"/>
                <a:gd name="connsiteX16" fmla="*/ 2001846 w 2001845"/>
                <a:gd name="connsiteY16" fmla="*/ 1255659 h 1818957"/>
                <a:gd name="connsiteX17" fmla="*/ 1381197 w 2001845"/>
                <a:gd name="connsiteY17" fmla="*/ 434604 h 181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1845" h="1818957">
                  <a:moveTo>
                    <a:pt x="1381197" y="434604"/>
                  </a:moveTo>
                  <a:cubicBezTo>
                    <a:pt x="1233560" y="432033"/>
                    <a:pt x="1023533" y="365262"/>
                    <a:pt x="866466" y="376502"/>
                  </a:cubicBezTo>
                  <a:cubicBezTo>
                    <a:pt x="691301" y="388980"/>
                    <a:pt x="531853" y="323353"/>
                    <a:pt x="434888" y="195146"/>
                  </a:cubicBezTo>
                  <a:cubicBezTo>
                    <a:pt x="337924" y="66940"/>
                    <a:pt x="106466" y="-55076"/>
                    <a:pt x="37696" y="26268"/>
                  </a:cubicBezTo>
                  <a:cubicBezTo>
                    <a:pt x="-31075" y="107611"/>
                    <a:pt x="37696" y="285824"/>
                    <a:pt x="37696" y="285824"/>
                  </a:cubicBezTo>
                  <a:cubicBezTo>
                    <a:pt x="37696" y="285824"/>
                    <a:pt x="-40505" y="295254"/>
                    <a:pt x="28361" y="417174"/>
                  </a:cubicBezTo>
                  <a:cubicBezTo>
                    <a:pt x="97132" y="539189"/>
                    <a:pt x="125326" y="570431"/>
                    <a:pt x="125326" y="570431"/>
                  </a:cubicBezTo>
                  <a:cubicBezTo>
                    <a:pt x="125326" y="570431"/>
                    <a:pt x="34648" y="532903"/>
                    <a:pt x="84654" y="639202"/>
                  </a:cubicBezTo>
                  <a:cubicBezTo>
                    <a:pt x="134660" y="745500"/>
                    <a:pt x="206669" y="808080"/>
                    <a:pt x="206669" y="808080"/>
                  </a:cubicBezTo>
                  <a:cubicBezTo>
                    <a:pt x="206669" y="808080"/>
                    <a:pt x="137899" y="808080"/>
                    <a:pt x="225434" y="926952"/>
                  </a:cubicBezTo>
                  <a:cubicBezTo>
                    <a:pt x="225434" y="926952"/>
                    <a:pt x="156663" y="1011438"/>
                    <a:pt x="294204" y="1027059"/>
                  </a:cubicBezTo>
                  <a:cubicBezTo>
                    <a:pt x="294204" y="1027059"/>
                    <a:pt x="281726" y="1114594"/>
                    <a:pt x="331732" y="1174030"/>
                  </a:cubicBezTo>
                  <a:cubicBezTo>
                    <a:pt x="331732" y="1174030"/>
                    <a:pt x="300490" y="1339765"/>
                    <a:pt x="381739" y="1430443"/>
                  </a:cubicBezTo>
                  <a:cubicBezTo>
                    <a:pt x="463082" y="1521121"/>
                    <a:pt x="675680" y="1711907"/>
                    <a:pt x="741403" y="1758865"/>
                  </a:cubicBezTo>
                  <a:cubicBezTo>
                    <a:pt x="807125" y="1805728"/>
                    <a:pt x="872752" y="1843352"/>
                    <a:pt x="957239" y="1799537"/>
                  </a:cubicBezTo>
                  <a:cubicBezTo>
                    <a:pt x="1041726" y="1755722"/>
                    <a:pt x="1238703" y="1524360"/>
                    <a:pt x="1426346" y="1486831"/>
                  </a:cubicBezTo>
                  <a:cubicBezTo>
                    <a:pt x="1603701" y="1451398"/>
                    <a:pt x="1820204" y="1477211"/>
                    <a:pt x="2001846" y="1255659"/>
                  </a:cubicBezTo>
                  <a:lnTo>
                    <a:pt x="1381197" y="434604"/>
                  </a:lnTo>
                  <a:close/>
                </a:path>
              </a:pathLst>
            </a:custGeom>
            <a:solidFill>
              <a:srgbClr val="E9EEF6"/>
            </a:solidFill>
            <a:ln w="9525" cap="flat">
              <a:noFill/>
              <a:prstDash val="solid"/>
              <a:miter/>
            </a:ln>
          </p:spPr>
          <p:txBody>
            <a:bodyPr rtlCol="0" anchor="ctr"/>
            <a:lstStyle/>
            <a:p>
              <a:endParaRPr lang="id-ID"/>
            </a:p>
          </p:txBody>
        </p:sp>
        <p:sp>
          <p:nvSpPr>
            <p:cNvPr id="563" name="Freeform: Shape 562">
              <a:extLst>
                <a:ext uri="{FF2B5EF4-FFF2-40B4-BE49-F238E27FC236}">
                  <a16:creationId xmlns:a16="http://schemas.microsoft.com/office/drawing/2014/main" id="{EA1C863D-399F-4144-AFB2-128198B61C0F}"/>
                </a:ext>
              </a:extLst>
            </p:cNvPr>
            <p:cNvSpPr/>
            <p:nvPr/>
          </p:nvSpPr>
          <p:spPr>
            <a:xfrm>
              <a:off x="3272599" y="2860868"/>
              <a:ext cx="1321776" cy="1280762"/>
            </a:xfrm>
            <a:custGeom>
              <a:avLst/>
              <a:gdLst>
                <a:gd name="connsiteX0" fmla="*/ 1099280 w 1321776"/>
                <a:gd name="connsiteY0" fmla="*/ 520572 h 1280762"/>
                <a:gd name="connsiteX1" fmla="*/ 1186815 w 1321776"/>
                <a:gd name="connsiteY1" fmla="*/ 14794 h 1280762"/>
                <a:gd name="connsiteX2" fmla="*/ 817150 w 1321776"/>
                <a:gd name="connsiteY2" fmla="*/ 81469 h 1280762"/>
                <a:gd name="connsiteX3" fmla="*/ 0 w 1321776"/>
                <a:gd name="connsiteY3" fmla="*/ 254253 h 1280762"/>
                <a:gd name="connsiteX4" fmla="*/ 264700 w 1321776"/>
                <a:gd name="connsiteY4" fmla="*/ 1280762 h 1280762"/>
                <a:gd name="connsiteX5" fmla="*/ 451485 w 1321776"/>
                <a:gd name="connsiteY5" fmla="*/ 1223517 h 1280762"/>
                <a:gd name="connsiteX6" fmla="*/ 1099280 w 1321776"/>
                <a:gd name="connsiteY6" fmla="*/ 520572 h 1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776" h="1280762">
                  <a:moveTo>
                    <a:pt x="1099280" y="520572"/>
                  </a:moveTo>
                  <a:cubicBezTo>
                    <a:pt x="1102519" y="314927"/>
                    <a:pt x="1533811" y="150050"/>
                    <a:pt x="1186815" y="14794"/>
                  </a:cubicBezTo>
                  <a:cubicBezTo>
                    <a:pt x="1186815" y="14794"/>
                    <a:pt x="1056513" y="-46832"/>
                    <a:pt x="817150" y="81469"/>
                  </a:cubicBezTo>
                  <a:cubicBezTo>
                    <a:pt x="577787" y="209771"/>
                    <a:pt x="0" y="254253"/>
                    <a:pt x="0" y="254253"/>
                  </a:cubicBezTo>
                  <a:lnTo>
                    <a:pt x="264700" y="1280762"/>
                  </a:lnTo>
                  <a:cubicBezTo>
                    <a:pt x="322231" y="1273619"/>
                    <a:pt x="384048" y="1256092"/>
                    <a:pt x="451485" y="1223517"/>
                  </a:cubicBezTo>
                  <a:cubicBezTo>
                    <a:pt x="744665" y="1082071"/>
                    <a:pt x="1095947" y="726217"/>
                    <a:pt x="1099280" y="520572"/>
                  </a:cubicBezTo>
                  <a:close/>
                </a:path>
              </a:pathLst>
            </a:custGeom>
            <a:solidFill>
              <a:srgbClr val="E9EEF6"/>
            </a:solidFill>
            <a:ln w="9525" cap="flat">
              <a:noFill/>
              <a:prstDash val="solid"/>
              <a:miter/>
            </a:ln>
          </p:spPr>
          <p:txBody>
            <a:bodyPr rtlCol="0" anchor="ctr"/>
            <a:lstStyle/>
            <a:p>
              <a:endParaRPr lang="id-ID"/>
            </a:p>
          </p:txBody>
        </p:sp>
        <p:sp>
          <p:nvSpPr>
            <p:cNvPr id="564" name="Freeform: Shape 563">
              <a:extLst>
                <a:ext uri="{FF2B5EF4-FFF2-40B4-BE49-F238E27FC236}">
                  <a16:creationId xmlns:a16="http://schemas.microsoft.com/office/drawing/2014/main" id="{3498DB3B-0606-4FDC-84BA-6BFE19AFE9CD}"/>
                </a:ext>
              </a:extLst>
            </p:cNvPr>
            <p:cNvSpPr/>
            <p:nvPr/>
          </p:nvSpPr>
          <p:spPr>
            <a:xfrm>
              <a:off x="4496040" y="3201037"/>
              <a:ext cx="154873" cy="177260"/>
            </a:xfrm>
            <a:custGeom>
              <a:avLst/>
              <a:gdLst>
                <a:gd name="connsiteX0" fmla="*/ 94247 w 154873"/>
                <a:gd name="connsiteY0" fmla="*/ 2286 h 177260"/>
                <a:gd name="connsiteX1" fmla="*/ 153873 w 154873"/>
                <a:gd name="connsiteY1" fmla="*/ 177260 h 177260"/>
                <a:gd name="connsiteX2" fmla="*/ 7379 w 154873"/>
                <a:gd name="connsiteY2" fmla="*/ 62008 h 177260"/>
                <a:gd name="connsiteX3" fmla="*/ 41764 w 154873"/>
                <a:gd name="connsiteY3" fmla="*/ 0 h 177260"/>
                <a:gd name="connsiteX4" fmla="*/ 94247 w 154873"/>
                <a:gd name="connsiteY4" fmla="*/ 2286 h 17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3" h="177260">
                  <a:moveTo>
                    <a:pt x="94247" y="2286"/>
                  </a:moveTo>
                  <a:cubicBezTo>
                    <a:pt x="98152" y="3810"/>
                    <a:pt x="163684" y="53340"/>
                    <a:pt x="153873" y="177260"/>
                  </a:cubicBezTo>
                  <a:cubicBezTo>
                    <a:pt x="153873" y="177260"/>
                    <a:pt x="35001" y="76676"/>
                    <a:pt x="7379" y="62008"/>
                  </a:cubicBezTo>
                  <a:cubicBezTo>
                    <a:pt x="-20244" y="47244"/>
                    <a:pt x="38335" y="-95"/>
                    <a:pt x="41764" y="0"/>
                  </a:cubicBezTo>
                  <a:cubicBezTo>
                    <a:pt x="45288" y="191"/>
                    <a:pt x="94247" y="2286"/>
                    <a:pt x="94247" y="2286"/>
                  </a:cubicBezTo>
                  <a:close/>
                </a:path>
              </a:pathLst>
            </a:custGeom>
            <a:solidFill>
              <a:srgbClr val="EE944C"/>
            </a:solidFill>
            <a:ln w="9525" cap="flat">
              <a:noFill/>
              <a:prstDash val="solid"/>
              <a:miter/>
            </a:ln>
          </p:spPr>
          <p:txBody>
            <a:bodyPr rtlCol="0" anchor="ctr"/>
            <a:lstStyle/>
            <a:p>
              <a:endParaRPr lang="id-ID"/>
            </a:p>
          </p:txBody>
        </p:sp>
        <p:sp>
          <p:nvSpPr>
            <p:cNvPr id="565" name="Freeform: Shape 564">
              <a:extLst>
                <a:ext uri="{FF2B5EF4-FFF2-40B4-BE49-F238E27FC236}">
                  <a16:creationId xmlns:a16="http://schemas.microsoft.com/office/drawing/2014/main" id="{47A4D07E-D962-41D2-81A5-12C7AB027850}"/>
                </a:ext>
              </a:extLst>
            </p:cNvPr>
            <p:cNvSpPr/>
            <p:nvPr/>
          </p:nvSpPr>
          <p:spPr>
            <a:xfrm>
              <a:off x="4301842" y="2721974"/>
              <a:ext cx="479608" cy="715022"/>
            </a:xfrm>
            <a:custGeom>
              <a:avLst/>
              <a:gdLst>
                <a:gd name="connsiteX0" fmla="*/ 306257 w 479608"/>
                <a:gd name="connsiteY0" fmla="*/ 428675 h 715022"/>
                <a:gd name="connsiteX1" fmla="*/ 233676 w 479608"/>
                <a:gd name="connsiteY1" fmla="*/ 310280 h 715022"/>
                <a:gd name="connsiteX2" fmla="*/ 144427 w 479608"/>
                <a:gd name="connsiteY2" fmla="*/ 389528 h 715022"/>
                <a:gd name="connsiteX3" fmla="*/ 113756 w 479608"/>
                <a:gd name="connsiteY3" fmla="*/ 440486 h 715022"/>
                <a:gd name="connsiteX4" fmla="*/ 44033 w 479608"/>
                <a:gd name="connsiteY4" fmla="*/ 357714 h 715022"/>
                <a:gd name="connsiteX5" fmla="*/ 47843 w 479608"/>
                <a:gd name="connsiteY5" fmla="*/ 507638 h 715022"/>
                <a:gd name="connsiteX6" fmla="*/ 18030 w 479608"/>
                <a:gd name="connsiteY6" fmla="*/ 593648 h 715022"/>
                <a:gd name="connsiteX7" fmla="*/ 80990 w 479608"/>
                <a:gd name="connsiteY7" fmla="*/ 714425 h 715022"/>
                <a:gd name="connsiteX8" fmla="*/ 240629 w 479608"/>
                <a:gd name="connsiteY8" fmla="*/ 519258 h 715022"/>
                <a:gd name="connsiteX9" fmla="*/ 370169 w 479608"/>
                <a:gd name="connsiteY9" fmla="*/ 535070 h 715022"/>
                <a:gd name="connsiteX10" fmla="*/ 476849 w 479608"/>
                <a:gd name="connsiteY10" fmla="*/ 355809 h 715022"/>
                <a:gd name="connsiteX11" fmla="*/ 433606 w 479608"/>
                <a:gd name="connsiteY11" fmla="*/ 199504 h 715022"/>
                <a:gd name="connsiteX12" fmla="*/ 354548 w 479608"/>
                <a:gd name="connsiteY12" fmla="*/ 105587 h 715022"/>
                <a:gd name="connsiteX13" fmla="*/ 152999 w 479608"/>
                <a:gd name="connsiteY13" fmla="*/ 6813 h 715022"/>
                <a:gd name="connsiteX14" fmla="*/ 65941 w 479608"/>
                <a:gd name="connsiteY14" fmla="*/ 142163 h 715022"/>
                <a:gd name="connsiteX15" fmla="*/ 115471 w 479608"/>
                <a:gd name="connsiteY15" fmla="*/ 208457 h 715022"/>
                <a:gd name="connsiteX16" fmla="*/ 306257 w 479608"/>
                <a:gd name="connsiteY16" fmla="*/ 428675 h 71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608" h="715022">
                  <a:moveTo>
                    <a:pt x="306257" y="428675"/>
                  </a:moveTo>
                  <a:cubicBezTo>
                    <a:pt x="306257" y="428675"/>
                    <a:pt x="308924" y="329425"/>
                    <a:pt x="233676" y="310280"/>
                  </a:cubicBezTo>
                  <a:cubicBezTo>
                    <a:pt x="158428" y="291134"/>
                    <a:pt x="144046" y="375050"/>
                    <a:pt x="144427" y="389528"/>
                  </a:cubicBezTo>
                  <a:cubicBezTo>
                    <a:pt x="144712" y="404006"/>
                    <a:pt x="141093" y="444868"/>
                    <a:pt x="113756" y="440486"/>
                  </a:cubicBezTo>
                  <a:cubicBezTo>
                    <a:pt x="86419" y="436010"/>
                    <a:pt x="61750" y="347237"/>
                    <a:pt x="44033" y="357714"/>
                  </a:cubicBezTo>
                  <a:cubicBezTo>
                    <a:pt x="26317" y="368192"/>
                    <a:pt x="-30357" y="480968"/>
                    <a:pt x="47843" y="507638"/>
                  </a:cubicBezTo>
                  <a:cubicBezTo>
                    <a:pt x="126044" y="534308"/>
                    <a:pt x="42986" y="533546"/>
                    <a:pt x="18030" y="593648"/>
                  </a:cubicBezTo>
                  <a:cubicBezTo>
                    <a:pt x="-6925" y="653656"/>
                    <a:pt x="-21118" y="722141"/>
                    <a:pt x="80990" y="714425"/>
                  </a:cubicBezTo>
                  <a:cubicBezTo>
                    <a:pt x="183098" y="706710"/>
                    <a:pt x="222436" y="549738"/>
                    <a:pt x="240629" y="519258"/>
                  </a:cubicBezTo>
                  <a:cubicBezTo>
                    <a:pt x="258727" y="488778"/>
                    <a:pt x="313972" y="539642"/>
                    <a:pt x="370169" y="535070"/>
                  </a:cubicBezTo>
                  <a:cubicBezTo>
                    <a:pt x="426367" y="530498"/>
                    <a:pt x="494185" y="408387"/>
                    <a:pt x="476849" y="355809"/>
                  </a:cubicBezTo>
                  <a:cubicBezTo>
                    <a:pt x="459514" y="303231"/>
                    <a:pt x="450179" y="249224"/>
                    <a:pt x="433606" y="199504"/>
                  </a:cubicBezTo>
                  <a:cubicBezTo>
                    <a:pt x="417128" y="149783"/>
                    <a:pt x="431796" y="123399"/>
                    <a:pt x="354548" y="105587"/>
                  </a:cubicBezTo>
                  <a:cubicBezTo>
                    <a:pt x="277396" y="87776"/>
                    <a:pt x="227770" y="-29096"/>
                    <a:pt x="152999" y="6813"/>
                  </a:cubicBezTo>
                  <a:cubicBezTo>
                    <a:pt x="78228" y="42818"/>
                    <a:pt x="35651" y="87204"/>
                    <a:pt x="65941" y="142163"/>
                  </a:cubicBezTo>
                  <a:cubicBezTo>
                    <a:pt x="96230" y="197123"/>
                    <a:pt x="115471" y="208457"/>
                    <a:pt x="115471" y="208457"/>
                  </a:cubicBezTo>
                  <a:cubicBezTo>
                    <a:pt x="115471" y="208457"/>
                    <a:pt x="290731" y="265607"/>
                    <a:pt x="306257" y="428675"/>
                  </a:cubicBezTo>
                  <a:close/>
                </a:path>
              </a:pathLst>
            </a:custGeom>
            <a:solidFill>
              <a:srgbClr val="F47458"/>
            </a:solidFill>
            <a:ln w="9525" cap="flat">
              <a:noFill/>
              <a:prstDash val="solid"/>
              <a:miter/>
            </a:ln>
          </p:spPr>
          <p:txBody>
            <a:bodyPr rtlCol="0" anchor="ctr"/>
            <a:lstStyle/>
            <a:p>
              <a:endParaRPr lang="id-ID"/>
            </a:p>
          </p:txBody>
        </p:sp>
        <p:sp>
          <p:nvSpPr>
            <p:cNvPr id="566" name="Freeform: Shape 565">
              <a:extLst>
                <a:ext uri="{FF2B5EF4-FFF2-40B4-BE49-F238E27FC236}">
                  <a16:creationId xmlns:a16="http://schemas.microsoft.com/office/drawing/2014/main" id="{FAAA8102-A3D7-4447-A63E-7DD325D04091}"/>
                </a:ext>
              </a:extLst>
            </p:cNvPr>
            <p:cNvSpPr/>
            <p:nvPr/>
          </p:nvSpPr>
          <p:spPr>
            <a:xfrm>
              <a:off x="2440781" y="3326481"/>
              <a:ext cx="1294733" cy="669109"/>
            </a:xfrm>
            <a:custGeom>
              <a:avLst/>
              <a:gdLst>
                <a:gd name="connsiteX0" fmla="*/ 1294733 w 1294733"/>
                <a:gd name="connsiteY0" fmla="*/ 0 h 669109"/>
                <a:gd name="connsiteX1" fmla="*/ 999172 w 1294733"/>
                <a:gd name="connsiteY1" fmla="*/ 503492 h 669109"/>
                <a:gd name="connsiteX2" fmla="*/ 334613 w 1294733"/>
                <a:gd name="connsiteY2" fmla="*/ 663035 h 669109"/>
                <a:gd name="connsiteX3" fmla="*/ 0 w 1294733"/>
                <a:gd name="connsiteY3" fmla="*/ 347186 h 669109"/>
                <a:gd name="connsiteX4" fmla="*/ 247079 w 1294733"/>
                <a:gd name="connsiteY4" fmla="*/ 584835 h 669109"/>
                <a:gd name="connsiteX5" fmla="*/ 750570 w 1294733"/>
                <a:gd name="connsiteY5" fmla="*/ 478536 h 669109"/>
                <a:gd name="connsiteX6" fmla="*/ 1066419 w 1294733"/>
                <a:gd name="connsiteY6" fmla="*/ 415957 h 669109"/>
                <a:gd name="connsiteX7" fmla="*/ 1294733 w 1294733"/>
                <a:gd name="connsiteY7" fmla="*/ 0 h 6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733" h="669109">
                  <a:moveTo>
                    <a:pt x="1294733" y="0"/>
                  </a:moveTo>
                  <a:cubicBezTo>
                    <a:pt x="1294733" y="0"/>
                    <a:pt x="1255681" y="478536"/>
                    <a:pt x="999172" y="503492"/>
                  </a:cubicBezTo>
                  <a:cubicBezTo>
                    <a:pt x="742759" y="528542"/>
                    <a:pt x="497205" y="703612"/>
                    <a:pt x="334613" y="663035"/>
                  </a:cubicBezTo>
                  <a:cubicBezTo>
                    <a:pt x="172021" y="622363"/>
                    <a:pt x="62484" y="564547"/>
                    <a:pt x="0" y="347186"/>
                  </a:cubicBezTo>
                  <a:cubicBezTo>
                    <a:pt x="0" y="347186"/>
                    <a:pt x="75057" y="553593"/>
                    <a:pt x="247079" y="584835"/>
                  </a:cubicBezTo>
                  <a:cubicBezTo>
                    <a:pt x="419100" y="616077"/>
                    <a:pt x="645795" y="489490"/>
                    <a:pt x="750570" y="478536"/>
                  </a:cubicBezTo>
                  <a:cubicBezTo>
                    <a:pt x="855345" y="467582"/>
                    <a:pt x="989647" y="476060"/>
                    <a:pt x="1066419" y="415957"/>
                  </a:cubicBezTo>
                  <a:cubicBezTo>
                    <a:pt x="1254252" y="268986"/>
                    <a:pt x="1273112" y="92297"/>
                    <a:pt x="1294733" y="0"/>
                  </a:cubicBezTo>
                  <a:close/>
                </a:path>
              </a:pathLst>
            </a:custGeom>
            <a:solidFill>
              <a:srgbClr val="C5D0E2"/>
            </a:solidFill>
            <a:ln w="9525" cap="flat">
              <a:noFill/>
              <a:prstDash val="solid"/>
              <a:miter/>
            </a:ln>
          </p:spPr>
          <p:txBody>
            <a:bodyPr rtlCol="0" anchor="ctr"/>
            <a:lstStyle/>
            <a:p>
              <a:endParaRPr lang="id-ID"/>
            </a:p>
          </p:txBody>
        </p:sp>
      </p:grpSp>
      <p:sp>
        <p:nvSpPr>
          <p:cNvPr id="567" name="Freeform: Shape 566">
            <a:extLst>
              <a:ext uri="{FF2B5EF4-FFF2-40B4-BE49-F238E27FC236}">
                <a16:creationId xmlns:a16="http://schemas.microsoft.com/office/drawing/2014/main" id="{D99F13C9-E3C5-4605-83B6-62F8F941AABB}"/>
              </a:ext>
            </a:extLst>
          </p:cNvPr>
          <p:cNvSpPr/>
          <p:nvPr/>
        </p:nvSpPr>
        <p:spPr>
          <a:xfrm>
            <a:off x="5645219" y="8397430"/>
            <a:ext cx="109090" cy="47504"/>
          </a:xfrm>
          <a:custGeom>
            <a:avLst/>
            <a:gdLst>
              <a:gd name="connsiteX0" fmla="*/ 0 w 109090"/>
              <a:gd name="connsiteY0" fmla="*/ 2817 h 47504"/>
              <a:gd name="connsiteX1" fmla="*/ 109091 w 109090"/>
              <a:gd name="connsiteY1" fmla="*/ 47504 h 47504"/>
              <a:gd name="connsiteX2" fmla="*/ 0 w 109090"/>
              <a:gd name="connsiteY2" fmla="*/ 2817 h 47504"/>
            </a:gdLst>
            <a:ahLst/>
            <a:cxnLst>
              <a:cxn ang="0">
                <a:pos x="connsiteX0" y="connsiteY0"/>
              </a:cxn>
              <a:cxn ang="0">
                <a:pos x="connsiteX1" y="connsiteY1"/>
              </a:cxn>
              <a:cxn ang="0">
                <a:pos x="connsiteX2" y="connsiteY2"/>
              </a:cxn>
            </a:cxnLst>
            <a:rect l="l" t="t" r="r" b="b"/>
            <a:pathLst>
              <a:path w="109090"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grpSp>
        <p:nvGrpSpPr>
          <p:cNvPr id="568" name="Graphic 2851">
            <a:extLst>
              <a:ext uri="{FF2B5EF4-FFF2-40B4-BE49-F238E27FC236}">
                <a16:creationId xmlns:a16="http://schemas.microsoft.com/office/drawing/2014/main" id="{6E743BBE-7158-4240-B8D2-E23FA0C971BB}"/>
              </a:ext>
            </a:extLst>
          </p:cNvPr>
          <p:cNvGrpSpPr/>
          <p:nvPr/>
        </p:nvGrpSpPr>
        <p:grpSpPr>
          <a:xfrm>
            <a:off x="6880169" y="8328044"/>
            <a:ext cx="2373824" cy="1485602"/>
            <a:chOff x="4750343" y="4626093"/>
            <a:chExt cx="2373824" cy="1485602"/>
          </a:xfrm>
          <a:solidFill>
            <a:schemeClr val="accent1"/>
          </a:solidFill>
        </p:grpSpPr>
        <p:sp>
          <p:nvSpPr>
            <p:cNvPr id="569" name="Freeform: Shape 568">
              <a:extLst>
                <a:ext uri="{FF2B5EF4-FFF2-40B4-BE49-F238E27FC236}">
                  <a16:creationId xmlns:a16="http://schemas.microsoft.com/office/drawing/2014/main" id="{012EF98E-C05E-46B8-9993-7F02DFF99836}"/>
                </a:ext>
              </a:extLst>
            </p:cNvPr>
            <p:cNvSpPr/>
            <p:nvPr/>
          </p:nvSpPr>
          <p:spPr>
            <a:xfrm>
              <a:off x="6676589" y="4925301"/>
              <a:ext cx="411113" cy="1186394"/>
            </a:xfrm>
            <a:custGeom>
              <a:avLst/>
              <a:gdLst>
                <a:gd name="connsiteX0" fmla="*/ 0 w 411113"/>
                <a:gd name="connsiteY0" fmla="*/ 62198 h 1186394"/>
                <a:gd name="connsiteX1" fmla="*/ 185889 w 411113"/>
                <a:gd name="connsiteY1" fmla="*/ 912491 h 1186394"/>
                <a:gd name="connsiteX2" fmla="*/ 65005 w 411113"/>
                <a:gd name="connsiteY2" fmla="*/ 1186395 h 1186394"/>
                <a:gd name="connsiteX3" fmla="*/ 163689 w 411113"/>
                <a:gd name="connsiteY3" fmla="*/ 1186395 h 1186394"/>
                <a:gd name="connsiteX4" fmla="*/ 201944 w 411113"/>
                <a:gd name="connsiteY4" fmla="*/ 1118017 h 1186394"/>
                <a:gd name="connsiteX5" fmla="*/ 338700 w 411113"/>
                <a:gd name="connsiteY5" fmla="*/ 878681 h 1186394"/>
                <a:gd name="connsiteX6" fmla="*/ 338700 w 411113"/>
                <a:gd name="connsiteY6" fmla="*/ 456986 h 1186394"/>
                <a:gd name="connsiteX7" fmla="*/ 0 w 411113"/>
                <a:gd name="connsiteY7" fmla="*/ 62198 h 11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113" h="1186394">
                  <a:moveTo>
                    <a:pt x="0" y="62198"/>
                  </a:moveTo>
                  <a:cubicBezTo>
                    <a:pt x="0" y="62198"/>
                    <a:pt x="204219" y="850205"/>
                    <a:pt x="185889" y="912491"/>
                  </a:cubicBezTo>
                  <a:cubicBezTo>
                    <a:pt x="167585" y="974750"/>
                    <a:pt x="65005" y="1186395"/>
                    <a:pt x="65005" y="1186395"/>
                  </a:cubicBezTo>
                  <a:lnTo>
                    <a:pt x="163689" y="1186395"/>
                  </a:lnTo>
                  <a:cubicBezTo>
                    <a:pt x="163689" y="1186395"/>
                    <a:pt x="203591" y="1166862"/>
                    <a:pt x="201944" y="1118017"/>
                  </a:cubicBezTo>
                  <a:cubicBezTo>
                    <a:pt x="200323" y="1069172"/>
                    <a:pt x="338700" y="878681"/>
                    <a:pt x="338700" y="878681"/>
                  </a:cubicBezTo>
                  <a:cubicBezTo>
                    <a:pt x="338700" y="878681"/>
                    <a:pt x="284416" y="576170"/>
                    <a:pt x="338700" y="456986"/>
                  </a:cubicBezTo>
                  <a:cubicBezTo>
                    <a:pt x="572519" y="-56202"/>
                    <a:pt x="180920" y="-51312"/>
                    <a:pt x="0" y="62198"/>
                  </a:cubicBezTo>
                  <a:close/>
                </a:path>
              </a:pathLst>
            </a:custGeom>
            <a:solidFill>
              <a:srgbClr val="CCA283"/>
            </a:solidFill>
            <a:ln w="2611" cap="flat">
              <a:noFill/>
              <a:prstDash val="solid"/>
              <a:miter/>
            </a:ln>
          </p:spPr>
          <p:txBody>
            <a:bodyPr rtlCol="0" anchor="ctr"/>
            <a:lstStyle/>
            <a:p>
              <a:endParaRPr lang="id-ID"/>
            </a:p>
          </p:txBody>
        </p:sp>
        <p:sp>
          <p:nvSpPr>
            <p:cNvPr id="570" name="Freeform: Shape 569">
              <a:extLst>
                <a:ext uri="{FF2B5EF4-FFF2-40B4-BE49-F238E27FC236}">
                  <a16:creationId xmlns:a16="http://schemas.microsoft.com/office/drawing/2014/main" id="{8D9E4CC6-66EC-4306-A16C-E989B003825C}"/>
                </a:ext>
              </a:extLst>
            </p:cNvPr>
            <p:cNvSpPr/>
            <p:nvPr/>
          </p:nvSpPr>
          <p:spPr>
            <a:xfrm>
              <a:off x="5606414" y="5260174"/>
              <a:ext cx="265500" cy="851495"/>
            </a:xfrm>
            <a:custGeom>
              <a:avLst/>
              <a:gdLst>
                <a:gd name="connsiteX0" fmla="*/ 21154 w 265500"/>
                <a:gd name="connsiteY0" fmla="*/ 0 h 851495"/>
                <a:gd name="connsiteX1" fmla="*/ 83021 w 265500"/>
                <a:gd name="connsiteY1" fmla="*/ 449360 h 851495"/>
                <a:gd name="connsiteX2" fmla="*/ 112333 w 265500"/>
                <a:gd name="connsiteY2" fmla="*/ 550293 h 851495"/>
                <a:gd name="connsiteX3" fmla="*/ 50466 w 265500"/>
                <a:gd name="connsiteY3" fmla="*/ 771717 h 851495"/>
                <a:gd name="connsiteX4" fmla="*/ 0 w 265500"/>
                <a:gd name="connsiteY4" fmla="*/ 851496 h 851495"/>
                <a:gd name="connsiteX5" fmla="*/ 123734 w 265500"/>
                <a:gd name="connsiteY5" fmla="*/ 851496 h 851495"/>
                <a:gd name="connsiteX6" fmla="*/ 141646 w 265500"/>
                <a:gd name="connsiteY6" fmla="*/ 779849 h 851495"/>
                <a:gd name="connsiteX7" fmla="*/ 177469 w 265500"/>
                <a:gd name="connsiteY7" fmla="*/ 659358 h 851495"/>
                <a:gd name="connsiteX8" fmla="*/ 193759 w 265500"/>
                <a:gd name="connsiteY8" fmla="*/ 447686 h 851495"/>
                <a:gd name="connsiteX9" fmla="*/ 258895 w 265500"/>
                <a:gd name="connsiteY9" fmla="*/ 79726 h 851495"/>
                <a:gd name="connsiteX10" fmla="*/ 21154 w 265500"/>
                <a:gd name="connsiteY10" fmla="*/ 0 h 8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500" h="851495">
                  <a:moveTo>
                    <a:pt x="21154" y="0"/>
                  </a:moveTo>
                  <a:cubicBezTo>
                    <a:pt x="21154" y="0"/>
                    <a:pt x="79779" y="423316"/>
                    <a:pt x="83021" y="449360"/>
                  </a:cubicBezTo>
                  <a:cubicBezTo>
                    <a:pt x="86290" y="475404"/>
                    <a:pt x="113955" y="507959"/>
                    <a:pt x="112333" y="550293"/>
                  </a:cubicBezTo>
                  <a:cubicBezTo>
                    <a:pt x="110712" y="592627"/>
                    <a:pt x="96043" y="735894"/>
                    <a:pt x="50466" y="771717"/>
                  </a:cubicBezTo>
                  <a:cubicBezTo>
                    <a:pt x="4864" y="807540"/>
                    <a:pt x="0" y="851496"/>
                    <a:pt x="0" y="851496"/>
                  </a:cubicBezTo>
                  <a:lnTo>
                    <a:pt x="123734" y="851496"/>
                  </a:lnTo>
                  <a:cubicBezTo>
                    <a:pt x="123734" y="851496"/>
                    <a:pt x="144888" y="809162"/>
                    <a:pt x="141646" y="779849"/>
                  </a:cubicBezTo>
                  <a:cubicBezTo>
                    <a:pt x="138377" y="750537"/>
                    <a:pt x="175848" y="719603"/>
                    <a:pt x="177469" y="659358"/>
                  </a:cubicBezTo>
                  <a:cubicBezTo>
                    <a:pt x="179090" y="599112"/>
                    <a:pt x="177469" y="486778"/>
                    <a:pt x="193759" y="447686"/>
                  </a:cubicBezTo>
                  <a:cubicBezTo>
                    <a:pt x="210050" y="408621"/>
                    <a:pt x="205160" y="139972"/>
                    <a:pt x="258895" y="79726"/>
                  </a:cubicBezTo>
                  <a:cubicBezTo>
                    <a:pt x="312604" y="19533"/>
                    <a:pt x="21154" y="0"/>
                    <a:pt x="21154" y="0"/>
                  </a:cubicBezTo>
                  <a:close/>
                </a:path>
              </a:pathLst>
            </a:custGeom>
            <a:solidFill>
              <a:srgbClr val="CCA283"/>
            </a:solidFill>
            <a:ln w="2611" cap="flat">
              <a:noFill/>
              <a:prstDash val="solid"/>
              <a:miter/>
            </a:ln>
          </p:spPr>
          <p:txBody>
            <a:bodyPr rtlCol="0" anchor="ctr"/>
            <a:lstStyle/>
            <a:p>
              <a:endParaRPr lang="id-ID"/>
            </a:p>
          </p:txBody>
        </p:sp>
        <p:sp>
          <p:nvSpPr>
            <p:cNvPr id="571" name="Freeform: Shape 570">
              <a:extLst>
                <a:ext uri="{FF2B5EF4-FFF2-40B4-BE49-F238E27FC236}">
                  <a16:creationId xmlns:a16="http://schemas.microsoft.com/office/drawing/2014/main" id="{39BEC4B6-CCB1-463F-8298-8E8EED11641A}"/>
                </a:ext>
              </a:extLst>
            </p:cNvPr>
            <p:cNvSpPr/>
            <p:nvPr/>
          </p:nvSpPr>
          <p:spPr>
            <a:xfrm>
              <a:off x="4750604" y="4626093"/>
              <a:ext cx="2310976" cy="1485550"/>
            </a:xfrm>
            <a:custGeom>
              <a:avLst/>
              <a:gdLst>
                <a:gd name="connsiteX0" fmla="*/ 2204387 w 2310976"/>
                <a:gd name="connsiteY0" fmla="*/ 694300 h 1485550"/>
                <a:gd name="connsiteX1" fmla="*/ 2225201 w 2310976"/>
                <a:gd name="connsiteY1" fmla="*/ 548392 h 1485550"/>
                <a:gd name="connsiteX2" fmla="*/ 2223187 w 2310976"/>
                <a:gd name="connsiteY2" fmla="*/ 492539 h 1485550"/>
                <a:gd name="connsiteX3" fmla="*/ 2269601 w 2310976"/>
                <a:gd name="connsiteY3" fmla="*/ 86743 h 1485550"/>
                <a:gd name="connsiteX4" fmla="*/ 2231921 w 2310976"/>
                <a:gd name="connsiteY4" fmla="*/ 61169 h 1485550"/>
                <a:gd name="connsiteX5" fmla="*/ 2013896 w 2310976"/>
                <a:gd name="connsiteY5" fmla="*/ 49716 h 1485550"/>
                <a:gd name="connsiteX6" fmla="*/ 2003803 w 2310976"/>
                <a:gd name="connsiteY6" fmla="*/ 50396 h 1485550"/>
                <a:gd name="connsiteX7" fmla="*/ 1845657 w 2310976"/>
                <a:gd name="connsiteY7" fmla="*/ 51756 h 1485550"/>
                <a:gd name="connsiteX8" fmla="*/ 1082517 w 2310976"/>
                <a:gd name="connsiteY8" fmla="*/ 1290 h 1485550"/>
                <a:gd name="connsiteX9" fmla="*/ 1043477 w 2310976"/>
                <a:gd name="connsiteY9" fmla="*/ 8010 h 1485550"/>
                <a:gd name="connsiteX10" fmla="*/ 933105 w 2310976"/>
                <a:gd name="connsiteY10" fmla="*/ 21476 h 1485550"/>
                <a:gd name="connsiteX11" fmla="*/ 754093 w 2310976"/>
                <a:gd name="connsiteY11" fmla="*/ 6676 h 1485550"/>
                <a:gd name="connsiteX12" fmla="*/ 539415 w 2310976"/>
                <a:gd name="connsiteY12" fmla="*/ 141262 h 1485550"/>
                <a:gd name="connsiteX13" fmla="*/ 276964 w 2310976"/>
                <a:gd name="connsiteY13" fmla="*/ 402353 h 1485550"/>
                <a:gd name="connsiteX14" fmla="*/ 114791 w 2310976"/>
                <a:gd name="connsiteY14" fmla="*/ 639232 h 1485550"/>
                <a:gd name="connsiteX15" fmla="*/ 114739 w 2310976"/>
                <a:gd name="connsiteY15" fmla="*/ 639284 h 1485550"/>
                <a:gd name="connsiteX16" fmla="*/ 114582 w 2310976"/>
                <a:gd name="connsiteY16" fmla="*/ 639284 h 1485550"/>
                <a:gd name="connsiteX17" fmla="*/ 114530 w 2310976"/>
                <a:gd name="connsiteY17" fmla="*/ 639284 h 1485550"/>
                <a:gd name="connsiteX18" fmla="*/ 53630 w 2310976"/>
                <a:gd name="connsiteY18" fmla="*/ 659000 h 1485550"/>
                <a:gd name="connsiteX19" fmla="*/ 18696 w 2310976"/>
                <a:gd name="connsiteY19" fmla="*/ 677251 h 1485550"/>
                <a:gd name="connsiteX20" fmla="*/ 38020 w 2310976"/>
                <a:gd name="connsiteY20" fmla="*/ 700236 h 1485550"/>
                <a:gd name="connsiteX21" fmla="*/ 34934 w 2310976"/>
                <a:gd name="connsiteY21" fmla="*/ 700733 h 1485550"/>
                <a:gd name="connsiteX22" fmla="*/ 0 w 2310976"/>
                <a:gd name="connsiteY22" fmla="*/ 718984 h 1485550"/>
                <a:gd name="connsiteX23" fmla="*/ 63593 w 2310976"/>
                <a:gd name="connsiteY23" fmla="*/ 752794 h 1485550"/>
                <a:gd name="connsiteX24" fmla="*/ 63671 w 2310976"/>
                <a:gd name="connsiteY24" fmla="*/ 752794 h 1485550"/>
                <a:gd name="connsiteX25" fmla="*/ 63619 w 2310976"/>
                <a:gd name="connsiteY25" fmla="*/ 752951 h 1485550"/>
                <a:gd name="connsiteX26" fmla="*/ 62285 w 2310976"/>
                <a:gd name="connsiteY26" fmla="*/ 842457 h 1485550"/>
                <a:gd name="connsiteX27" fmla="*/ 60272 w 2310976"/>
                <a:gd name="connsiteY27" fmla="*/ 1022802 h 1485550"/>
                <a:gd name="connsiteX28" fmla="*/ 47486 w 2310976"/>
                <a:gd name="connsiteY28" fmla="*/ 1098188 h 1485550"/>
                <a:gd name="connsiteX29" fmla="*/ 103338 w 2310976"/>
                <a:gd name="connsiteY29" fmla="*/ 1141934 h 1485550"/>
                <a:gd name="connsiteX30" fmla="*/ 188138 w 2310976"/>
                <a:gd name="connsiteY30" fmla="*/ 1098868 h 1485550"/>
                <a:gd name="connsiteX31" fmla="*/ 235911 w 2310976"/>
                <a:gd name="connsiteY31" fmla="*/ 1033601 h 1485550"/>
                <a:gd name="connsiteX32" fmla="*/ 375883 w 2310976"/>
                <a:gd name="connsiteY32" fmla="*/ 888896 h 1485550"/>
                <a:gd name="connsiteX33" fmla="*/ 542108 w 2310976"/>
                <a:gd name="connsiteY33" fmla="*/ 796697 h 1485550"/>
                <a:gd name="connsiteX34" fmla="*/ 688147 w 2310976"/>
                <a:gd name="connsiteY34" fmla="*/ 780538 h 1485550"/>
                <a:gd name="connsiteX35" fmla="*/ 759741 w 2310976"/>
                <a:gd name="connsiteY35" fmla="*/ 858773 h 1485550"/>
                <a:gd name="connsiteX36" fmla="*/ 790544 w 2310976"/>
                <a:gd name="connsiteY36" fmla="*/ 1083414 h 1485550"/>
                <a:gd name="connsiteX37" fmla="*/ 819856 w 2310976"/>
                <a:gd name="connsiteY37" fmla="*/ 1184347 h 1485550"/>
                <a:gd name="connsiteX38" fmla="*/ 757989 w 2310976"/>
                <a:gd name="connsiteY38" fmla="*/ 1405771 h 1485550"/>
                <a:gd name="connsiteX39" fmla="*/ 707523 w 2310976"/>
                <a:gd name="connsiteY39" fmla="*/ 1485550 h 1485550"/>
                <a:gd name="connsiteX40" fmla="*/ 831257 w 2310976"/>
                <a:gd name="connsiteY40" fmla="*/ 1485550 h 1485550"/>
                <a:gd name="connsiteX41" fmla="*/ 849169 w 2310976"/>
                <a:gd name="connsiteY41" fmla="*/ 1413904 h 1485550"/>
                <a:gd name="connsiteX42" fmla="*/ 884992 w 2310976"/>
                <a:gd name="connsiteY42" fmla="*/ 1293412 h 1485550"/>
                <a:gd name="connsiteX43" fmla="*/ 901282 w 2310976"/>
                <a:gd name="connsiteY43" fmla="*/ 1081741 h 1485550"/>
                <a:gd name="connsiteX44" fmla="*/ 927692 w 2310976"/>
                <a:gd name="connsiteY44" fmla="*/ 837802 h 1485550"/>
                <a:gd name="connsiteX45" fmla="*/ 1092636 w 2310976"/>
                <a:gd name="connsiteY45" fmla="*/ 826925 h 1485550"/>
                <a:gd name="connsiteX46" fmla="*/ 1703018 w 2310976"/>
                <a:gd name="connsiteY46" fmla="*/ 846431 h 1485550"/>
                <a:gd name="connsiteX47" fmla="*/ 1752150 w 2310976"/>
                <a:gd name="connsiteY47" fmla="*/ 857204 h 1485550"/>
                <a:gd name="connsiteX48" fmla="*/ 1886815 w 2310976"/>
                <a:gd name="connsiteY48" fmla="*/ 884739 h 1485550"/>
                <a:gd name="connsiteX49" fmla="*/ 1945152 w 2310976"/>
                <a:gd name="connsiteY49" fmla="*/ 1211620 h 1485550"/>
                <a:gd name="connsiteX50" fmla="*/ 1824268 w 2310976"/>
                <a:gd name="connsiteY50" fmla="*/ 1485524 h 1485550"/>
                <a:gd name="connsiteX51" fmla="*/ 1922952 w 2310976"/>
                <a:gd name="connsiteY51" fmla="*/ 1485524 h 1485550"/>
                <a:gd name="connsiteX52" fmla="*/ 1961207 w 2310976"/>
                <a:gd name="connsiteY52" fmla="*/ 1417146 h 1485550"/>
                <a:gd name="connsiteX53" fmla="*/ 2097963 w 2310976"/>
                <a:gd name="connsiteY53" fmla="*/ 1177810 h 1485550"/>
                <a:gd name="connsiteX54" fmla="*/ 2164589 w 2310976"/>
                <a:gd name="connsiteY54" fmla="*/ 775412 h 1485550"/>
                <a:gd name="connsiteX55" fmla="*/ 2190711 w 2310976"/>
                <a:gd name="connsiteY55" fmla="*/ 729705 h 1485550"/>
                <a:gd name="connsiteX56" fmla="*/ 2204387 w 2310976"/>
                <a:gd name="connsiteY56" fmla="*/ 694300 h 14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0976" h="1485550">
                  <a:moveTo>
                    <a:pt x="2204387" y="694300"/>
                  </a:moveTo>
                  <a:cubicBezTo>
                    <a:pt x="2217252" y="654110"/>
                    <a:pt x="2224782" y="605945"/>
                    <a:pt x="2225201" y="548392"/>
                  </a:cubicBezTo>
                  <a:cubicBezTo>
                    <a:pt x="2225201" y="530219"/>
                    <a:pt x="2224521" y="512046"/>
                    <a:pt x="2223187" y="492539"/>
                  </a:cubicBezTo>
                  <a:cubicBezTo>
                    <a:pt x="2223187" y="492539"/>
                    <a:pt x="2384680" y="199128"/>
                    <a:pt x="2269601" y="86743"/>
                  </a:cubicBezTo>
                  <a:cubicBezTo>
                    <a:pt x="2269601" y="86743"/>
                    <a:pt x="2268921" y="72622"/>
                    <a:pt x="2231921" y="61169"/>
                  </a:cubicBezTo>
                  <a:cubicBezTo>
                    <a:pt x="2198268" y="50396"/>
                    <a:pt x="2134335" y="42996"/>
                    <a:pt x="2013896" y="49716"/>
                  </a:cubicBezTo>
                  <a:cubicBezTo>
                    <a:pt x="2010523" y="49716"/>
                    <a:pt x="2007176" y="50396"/>
                    <a:pt x="2003803" y="50396"/>
                  </a:cubicBezTo>
                  <a:cubicBezTo>
                    <a:pt x="1958723" y="53090"/>
                    <a:pt x="1904883" y="53769"/>
                    <a:pt x="1845657" y="51756"/>
                  </a:cubicBezTo>
                  <a:cubicBezTo>
                    <a:pt x="1557633" y="43676"/>
                    <a:pt x="1149823" y="-8830"/>
                    <a:pt x="1082517" y="1290"/>
                  </a:cubicBezTo>
                  <a:cubicBezTo>
                    <a:pt x="1070410" y="3303"/>
                    <a:pt x="1057623" y="5343"/>
                    <a:pt x="1043477" y="8010"/>
                  </a:cubicBezTo>
                  <a:cubicBezTo>
                    <a:pt x="1009171" y="13396"/>
                    <a:pt x="971465" y="20143"/>
                    <a:pt x="933105" y="21476"/>
                  </a:cubicBezTo>
                  <a:cubicBezTo>
                    <a:pt x="900132" y="23490"/>
                    <a:pt x="820719" y="-14190"/>
                    <a:pt x="754093" y="6676"/>
                  </a:cubicBezTo>
                  <a:cubicBezTo>
                    <a:pt x="676694" y="43702"/>
                    <a:pt x="604707" y="90116"/>
                    <a:pt x="539415" y="141262"/>
                  </a:cubicBezTo>
                  <a:cubicBezTo>
                    <a:pt x="435763" y="222008"/>
                    <a:pt x="348296" y="313527"/>
                    <a:pt x="276964" y="402353"/>
                  </a:cubicBezTo>
                  <a:cubicBezTo>
                    <a:pt x="205631" y="490526"/>
                    <a:pt x="151112" y="574619"/>
                    <a:pt x="114791" y="639232"/>
                  </a:cubicBezTo>
                  <a:cubicBezTo>
                    <a:pt x="114791" y="639258"/>
                    <a:pt x="114765" y="639258"/>
                    <a:pt x="114739" y="639284"/>
                  </a:cubicBezTo>
                  <a:cubicBezTo>
                    <a:pt x="114687" y="639284"/>
                    <a:pt x="114635" y="639284"/>
                    <a:pt x="114582" y="639284"/>
                  </a:cubicBezTo>
                  <a:lnTo>
                    <a:pt x="114530" y="639284"/>
                  </a:lnTo>
                  <a:cubicBezTo>
                    <a:pt x="96435" y="641193"/>
                    <a:pt x="75229" y="656176"/>
                    <a:pt x="53630" y="659000"/>
                  </a:cubicBezTo>
                  <a:cubicBezTo>
                    <a:pt x="24292" y="662791"/>
                    <a:pt x="18696" y="677251"/>
                    <a:pt x="18696" y="677251"/>
                  </a:cubicBezTo>
                  <a:cubicBezTo>
                    <a:pt x="23115" y="687763"/>
                    <a:pt x="29992" y="695111"/>
                    <a:pt x="38020" y="700236"/>
                  </a:cubicBezTo>
                  <a:cubicBezTo>
                    <a:pt x="37000" y="700471"/>
                    <a:pt x="35954" y="700628"/>
                    <a:pt x="34934" y="700733"/>
                  </a:cubicBezTo>
                  <a:cubicBezTo>
                    <a:pt x="5596" y="704550"/>
                    <a:pt x="0" y="718984"/>
                    <a:pt x="0" y="718984"/>
                  </a:cubicBezTo>
                  <a:cubicBezTo>
                    <a:pt x="12028" y="747512"/>
                    <a:pt x="41994" y="752742"/>
                    <a:pt x="63593" y="752794"/>
                  </a:cubicBezTo>
                  <a:cubicBezTo>
                    <a:pt x="63619" y="752794"/>
                    <a:pt x="63645" y="752794"/>
                    <a:pt x="63671" y="752794"/>
                  </a:cubicBezTo>
                  <a:cubicBezTo>
                    <a:pt x="63645" y="752846"/>
                    <a:pt x="63645" y="752899"/>
                    <a:pt x="63619" y="752951"/>
                  </a:cubicBezTo>
                  <a:cubicBezTo>
                    <a:pt x="56899" y="781217"/>
                    <a:pt x="49499" y="822950"/>
                    <a:pt x="62285" y="842457"/>
                  </a:cubicBezTo>
                  <a:cubicBezTo>
                    <a:pt x="82472" y="872737"/>
                    <a:pt x="58259" y="985122"/>
                    <a:pt x="60272" y="1022802"/>
                  </a:cubicBezTo>
                  <a:cubicBezTo>
                    <a:pt x="62965" y="1060482"/>
                    <a:pt x="46806" y="1088748"/>
                    <a:pt x="47486" y="1098188"/>
                  </a:cubicBezTo>
                  <a:cubicBezTo>
                    <a:pt x="48165" y="1106921"/>
                    <a:pt x="73059" y="1143268"/>
                    <a:pt x="103338" y="1141934"/>
                  </a:cubicBezTo>
                  <a:cubicBezTo>
                    <a:pt x="133618" y="1139921"/>
                    <a:pt x="169964" y="1136548"/>
                    <a:pt x="188138" y="1098868"/>
                  </a:cubicBezTo>
                  <a:cubicBezTo>
                    <a:pt x="206991" y="1060508"/>
                    <a:pt x="217738" y="1036949"/>
                    <a:pt x="235911" y="1033601"/>
                  </a:cubicBezTo>
                  <a:cubicBezTo>
                    <a:pt x="253404" y="1030228"/>
                    <a:pt x="354363" y="931989"/>
                    <a:pt x="375883" y="888896"/>
                  </a:cubicBezTo>
                  <a:cubicBezTo>
                    <a:pt x="387310" y="867350"/>
                    <a:pt x="420963" y="821590"/>
                    <a:pt x="542108" y="796697"/>
                  </a:cubicBezTo>
                  <a:cubicBezTo>
                    <a:pt x="581148" y="788617"/>
                    <a:pt x="628921" y="783231"/>
                    <a:pt x="688147" y="780538"/>
                  </a:cubicBezTo>
                  <a:cubicBezTo>
                    <a:pt x="706895" y="819237"/>
                    <a:pt x="731109" y="850798"/>
                    <a:pt x="759741" y="858773"/>
                  </a:cubicBezTo>
                  <a:cubicBezTo>
                    <a:pt x="774358" y="964701"/>
                    <a:pt x="788975" y="1070785"/>
                    <a:pt x="790544" y="1083414"/>
                  </a:cubicBezTo>
                  <a:cubicBezTo>
                    <a:pt x="793813" y="1109458"/>
                    <a:pt x="821478" y="1142013"/>
                    <a:pt x="819856" y="1184347"/>
                  </a:cubicBezTo>
                  <a:cubicBezTo>
                    <a:pt x="818235" y="1226681"/>
                    <a:pt x="803566" y="1369948"/>
                    <a:pt x="757989" y="1405771"/>
                  </a:cubicBezTo>
                  <a:cubicBezTo>
                    <a:pt x="712413" y="1441595"/>
                    <a:pt x="707523" y="1485550"/>
                    <a:pt x="707523" y="1485550"/>
                  </a:cubicBezTo>
                  <a:lnTo>
                    <a:pt x="831257" y="1485550"/>
                  </a:lnTo>
                  <a:cubicBezTo>
                    <a:pt x="831257" y="1485550"/>
                    <a:pt x="852411" y="1443216"/>
                    <a:pt x="849169" y="1413904"/>
                  </a:cubicBezTo>
                  <a:cubicBezTo>
                    <a:pt x="845900" y="1384591"/>
                    <a:pt x="883345" y="1353658"/>
                    <a:pt x="884992" y="1293412"/>
                  </a:cubicBezTo>
                  <a:cubicBezTo>
                    <a:pt x="886613" y="1233166"/>
                    <a:pt x="884992" y="1120832"/>
                    <a:pt x="901282" y="1081741"/>
                  </a:cubicBezTo>
                  <a:cubicBezTo>
                    <a:pt x="911768" y="1056586"/>
                    <a:pt x="913467" y="936382"/>
                    <a:pt x="927692" y="837802"/>
                  </a:cubicBezTo>
                  <a:cubicBezTo>
                    <a:pt x="993220" y="824441"/>
                    <a:pt x="1058016" y="812805"/>
                    <a:pt x="1092636" y="826925"/>
                  </a:cubicBezTo>
                  <a:cubicBezTo>
                    <a:pt x="1158582" y="853831"/>
                    <a:pt x="1476233" y="936617"/>
                    <a:pt x="1703018" y="846431"/>
                  </a:cubicBezTo>
                  <a:cubicBezTo>
                    <a:pt x="1703018" y="846431"/>
                    <a:pt x="1734657" y="845098"/>
                    <a:pt x="1752150" y="857204"/>
                  </a:cubicBezTo>
                  <a:cubicBezTo>
                    <a:pt x="1757668" y="861362"/>
                    <a:pt x="1814410" y="880137"/>
                    <a:pt x="1886815" y="884739"/>
                  </a:cubicBezTo>
                  <a:cubicBezTo>
                    <a:pt x="1922560" y="1034673"/>
                    <a:pt x="1953702" y="1182621"/>
                    <a:pt x="1945152" y="1211620"/>
                  </a:cubicBezTo>
                  <a:cubicBezTo>
                    <a:pt x="1926848" y="1273879"/>
                    <a:pt x="1824268" y="1485524"/>
                    <a:pt x="1824268" y="1485524"/>
                  </a:cubicBezTo>
                  <a:lnTo>
                    <a:pt x="1922952" y="1485524"/>
                  </a:lnTo>
                  <a:cubicBezTo>
                    <a:pt x="1922952" y="1485524"/>
                    <a:pt x="1962828" y="1465991"/>
                    <a:pt x="1961207" y="1417146"/>
                  </a:cubicBezTo>
                  <a:cubicBezTo>
                    <a:pt x="1959586" y="1368301"/>
                    <a:pt x="2097963" y="1177810"/>
                    <a:pt x="2097963" y="1177810"/>
                  </a:cubicBezTo>
                  <a:cubicBezTo>
                    <a:pt x="2097963" y="1177810"/>
                    <a:pt x="2106670" y="909187"/>
                    <a:pt x="2164589" y="775412"/>
                  </a:cubicBezTo>
                  <a:cubicBezTo>
                    <a:pt x="2174264" y="761789"/>
                    <a:pt x="2183024" y="746597"/>
                    <a:pt x="2190711" y="729705"/>
                  </a:cubicBezTo>
                  <a:cubicBezTo>
                    <a:pt x="2199262" y="718906"/>
                    <a:pt x="2203602" y="706930"/>
                    <a:pt x="2204387" y="694300"/>
                  </a:cubicBezTo>
                  <a:close/>
                </a:path>
              </a:pathLst>
            </a:custGeom>
            <a:solidFill>
              <a:srgbClr val="EFCDAF"/>
            </a:solidFill>
            <a:ln w="2611" cap="flat">
              <a:noFill/>
              <a:prstDash val="solid"/>
              <a:miter/>
            </a:ln>
          </p:spPr>
          <p:txBody>
            <a:bodyPr rtlCol="0" anchor="ctr"/>
            <a:lstStyle/>
            <a:p>
              <a:endParaRPr lang="id-ID"/>
            </a:p>
          </p:txBody>
        </p:sp>
        <p:sp>
          <p:nvSpPr>
            <p:cNvPr id="572" name="Freeform: Shape 571">
              <a:extLst>
                <a:ext uri="{FF2B5EF4-FFF2-40B4-BE49-F238E27FC236}">
                  <a16:creationId xmlns:a16="http://schemas.microsoft.com/office/drawing/2014/main" id="{2112EFA2-B2E5-4743-8102-F9B9D10B058B}"/>
                </a:ext>
              </a:extLst>
            </p:cNvPr>
            <p:cNvSpPr/>
            <p:nvPr/>
          </p:nvSpPr>
          <p:spPr>
            <a:xfrm>
              <a:off x="7052635" y="5599184"/>
              <a:ext cx="45155" cy="98269"/>
            </a:xfrm>
            <a:custGeom>
              <a:avLst/>
              <a:gdLst>
                <a:gd name="connsiteX0" fmla="*/ 3367 w 45155"/>
                <a:gd name="connsiteY0" fmla="*/ 98269 h 98269"/>
                <a:gd name="connsiteX1" fmla="*/ 30535 w 45155"/>
                <a:gd name="connsiteY1" fmla="*/ 3508 h 98269"/>
                <a:gd name="connsiteX2" fmla="*/ 3367 w 45155"/>
                <a:gd name="connsiteY2" fmla="*/ 58811 h 98269"/>
                <a:gd name="connsiteX3" fmla="*/ 3367 w 45155"/>
                <a:gd name="connsiteY3" fmla="*/ 98269 h 98269"/>
              </a:gdLst>
              <a:ahLst/>
              <a:cxnLst>
                <a:cxn ang="0">
                  <a:pos x="connsiteX0" y="connsiteY0"/>
                </a:cxn>
                <a:cxn ang="0">
                  <a:pos x="connsiteX1" y="connsiteY1"/>
                </a:cxn>
                <a:cxn ang="0">
                  <a:pos x="connsiteX2" y="connsiteY2"/>
                </a:cxn>
                <a:cxn ang="0">
                  <a:pos x="connsiteX3" y="connsiteY3"/>
                </a:cxn>
              </a:cxnLst>
              <a:rect l="l" t="t" r="r" b="b"/>
              <a:pathLst>
                <a:path w="45155" h="98269">
                  <a:moveTo>
                    <a:pt x="3367" y="98269"/>
                  </a:moveTo>
                  <a:cubicBezTo>
                    <a:pt x="3367" y="98269"/>
                    <a:pt x="75170" y="20975"/>
                    <a:pt x="30535" y="3508"/>
                  </a:cubicBezTo>
                  <a:cubicBezTo>
                    <a:pt x="-14100" y="-13959"/>
                    <a:pt x="3367" y="38442"/>
                    <a:pt x="3367" y="58811"/>
                  </a:cubicBezTo>
                  <a:cubicBezTo>
                    <a:pt x="3367" y="79233"/>
                    <a:pt x="3367" y="98269"/>
                    <a:pt x="3367" y="98269"/>
                  </a:cubicBezTo>
                  <a:close/>
                </a:path>
              </a:pathLst>
            </a:custGeom>
            <a:solidFill>
              <a:srgbClr val="2B478B"/>
            </a:solidFill>
            <a:ln w="2611" cap="flat">
              <a:noFill/>
              <a:prstDash val="solid"/>
              <a:miter/>
            </a:ln>
          </p:spPr>
          <p:txBody>
            <a:bodyPr rtlCol="0" anchor="ctr"/>
            <a:lstStyle/>
            <a:p>
              <a:endParaRPr lang="id-ID"/>
            </a:p>
          </p:txBody>
        </p:sp>
        <p:sp>
          <p:nvSpPr>
            <p:cNvPr id="573" name="Freeform: Shape 572">
              <a:extLst>
                <a:ext uri="{FF2B5EF4-FFF2-40B4-BE49-F238E27FC236}">
                  <a16:creationId xmlns:a16="http://schemas.microsoft.com/office/drawing/2014/main" id="{E0678DF0-21B8-437B-8369-53815F940B8A}"/>
                </a:ext>
              </a:extLst>
            </p:cNvPr>
            <p:cNvSpPr/>
            <p:nvPr/>
          </p:nvSpPr>
          <p:spPr>
            <a:xfrm>
              <a:off x="4865422" y="4626120"/>
              <a:ext cx="2117129" cy="639231"/>
            </a:xfrm>
            <a:custGeom>
              <a:avLst/>
              <a:gdLst>
                <a:gd name="connsiteX0" fmla="*/ 2117130 w 2117129"/>
                <a:gd name="connsiteY0" fmla="*/ 61143 h 639231"/>
                <a:gd name="connsiteX1" fmla="*/ 1886972 w 2117129"/>
                <a:gd name="connsiteY1" fmla="*/ 141235 h 639231"/>
                <a:gd name="connsiteX2" fmla="*/ 1360709 w 2117129"/>
                <a:gd name="connsiteY2" fmla="*/ 67209 h 639231"/>
                <a:gd name="connsiteX3" fmla="*/ 653422 w 2117129"/>
                <a:gd name="connsiteY3" fmla="*/ 134515 h 639231"/>
                <a:gd name="connsiteX4" fmla="*/ 644688 w 2117129"/>
                <a:gd name="connsiteY4" fmla="*/ 133182 h 639231"/>
                <a:gd name="connsiteX5" fmla="*/ 535676 w 2117129"/>
                <a:gd name="connsiteY5" fmla="*/ 176928 h 639231"/>
                <a:gd name="connsiteX6" fmla="*/ 450223 w 2117129"/>
                <a:gd name="connsiteY6" fmla="*/ 236808 h 639231"/>
                <a:gd name="connsiteX7" fmla="*/ 0 w 2117129"/>
                <a:gd name="connsiteY7" fmla="*/ 639231 h 639231"/>
                <a:gd name="connsiteX8" fmla="*/ 162172 w 2117129"/>
                <a:gd name="connsiteY8" fmla="*/ 402353 h 639231"/>
                <a:gd name="connsiteX9" fmla="*/ 424623 w 2117129"/>
                <a:gd name="connsiteY9" fmla="*/ 141261 h 639231"/>
                <a:gd name="connsiteX10" fmla="*/ 639302 w 2117129"/>
                <a:gd name="connsiteY10" fmla="*/ 6676 h 639231"/>
                <a:gd name="connsiteX11" fmla="*/ 818313 w 2117129"/>
                <a:gd name="connsiteY11" fmla="*/ 21476 h 639231"/>
                <a:gd name="connsiteX12" fmla="*/ 928686 w 2117129"/>
                <a:gd name="connsiteY12" fmla="*/ 8009 h 639231"/>
                <a:gd name="connsiteX13" fmla="*/ 967725 w 2117129"/>
                <a:gd name="connsiteY13" fmla="*/ 1289 h 639231"/>
                <a:gd name="connsiteX14" fmla="*/ 1730866 w 2117129"/>
                <a:gd name="connsiteY14" fmla="*/ 51755 h 639231"/>
                <a:gd name="connsiteX15" fmla="*/ 1889011 w 2117129"/>
                <a:gd name="connsiteY15" fmla="*/ 50396 h 639231"/>
                <a:gd name="connsiteX16" fmla="*/ 1899105 w 2117129"/>
                <a:gd name="connsiteY16" fmla="*/ 49716 h 639231"/>
                <a:gd name="connsiteX17" fmla="*/ 2117130 w 2117129"/>
                <a:gd name="connsiteY17" fmla="*/ 61143 h 6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7129" h="639231">
                  <a:moveTo>
                    <a:pt x="2117130" y="61143"/>
                  </a:moveTo>
                  <a:cubicBezTo>
                    <a:pt x="2033690" y="102196"/>
                    <a:pt x="1941491" y="139902"/>
                    <a:pt x="1886972" y="141235"/>
                  </a:cubicBezTo>
                  <a:cubicBezTo>
                    <a:pt x="1767866" y="143249"/>
                    <a:pt x="1478481" y="74609"/>
                    <a:pt x="1360709" y="67209"/>
                  </a:cubicBezTo>
                  <a:cubicBezTo>
                    <a:pt x="1242937" y="59809"/>
                    <a:pt x="765808" y="170181"/>
                    <a:pt x="653422" y="134515"/>
                  </a:cubicBezTo>
                  <a:cubicBezTo>
                    <a:pt x="650729" y="133182"/>
                    <a:pt x="648035" y="133182"/>
                    <a:pt x="644688" y="133182"/>
                  </a:cubicBezTo>
                  <a:cubicBezTo>
                    <a:pt x="619795" y="131168"/>
                    <a:pt x="582089" y="148661"/>
                    <a:pt x="535676" y="176928"/>
                  </a:cubicBezTo>
                  <a:cubicBezTo>
                    <a:pt x="509423" y="193741"/>
                    <a:pt x="480502" y="213928"/>
                    <a:pt x="450223" y="236808"/>
                  </a:cubicBezTo>
                  <a:cubicBezTo>
                    <a:pt x="254371" y="384860"/>
                    <a:pt x="0" y="639231"/>
                    <a:pt x="0" y="639231"/>
                  </a:cubicBezTo>
                  <a:cubicBezTo>
                    <a:pt x="36346" y="574618"/>
                    <a:pt x="90839" y="490499"/>
                    <a:pt x="162172" y="402353"/>
                  </a:cubicBezTo>
                  <a:cubicBezTo>
                    <a:pt x="233505" y="313527"/>
                    <a:pt x="320997" y="222008"/>
                    <a:pt x="424623" y="141261"/>
                  </a:cubicBezTo>
                  <a:cubicBezTo>
                    <a:pt x="489890" y="90115"/>
                    <a:pt x="561902" y="43676"/>
                    <a:pt x="639302" y="6676"/>
                  </a:cubicBezTo>
                  <a:cubicBezTo>
                    <a:pt x="705928" y="-14191"/>
                    <a:pt x="785340" y="23489"/>
                    <a:pt x="818313" y="21476"/>
                  </a:cubicBezTo>
                  <a:cubicBezTo>
                    <a:pt x="856673" y="20142"/>
                    <a:pt x="894353" y="13396"/>
                    <a:pt x="928686" y="8009"/>
                  </a:cubicBezTo>
                  <a:cubicBezTo>
                    <a:pt x="942832" y="5342"/>
                    <a:pt x="955592" y="3303"/>
                    <a:pt x="967725" y="1289"/>
                  </a:cubicBezTo>
                  <a:cubicBezTo>
                    <a:pt x="1035031" y="-8830"/>
                    <a:pt x="1442841" y="43702"/>
                    <a:pt x="1730866" y="51755"/>
                  </a:cubicBezTo>
                  <a:cubicBezTo>
                    <a:pt x="1790092" y="53769"/>
                    <a:pt x="1843931" y="53115"/>
                    <a:pt x="1889011" y="50396"/>
                  </a:cubicBezTo>
                  <a:cubicBezTo>
                    <a:pt x="1892384" y="50396"/>
                    <a:pt x="1895731" y="49716"/>
                    <a:pt x="1899105" y="49716"/>
                  </a:cubicBezTo>
                  <a:cubicBezTo>
                    <a:pt x="2019544" y="42970"/>
                    <a:pt x="2083476" y="50370"/>
                    <a:pt x="2117130" y="61143"/>
                  </a:cubicBezTo>
                  <a:close/>
                </a:path>
              </a:pathLst>
            </a:custGeom>
            <a:solidFill>
              <a:srgbClr val="FFE7D7"/>
            </a:solidFill>
            <a:ln w="2611" cap="flat">
              <a:noFill/>
              <a:prstDash val="solid"/>
              <a:miter/>
            </a:ln>
          </p:spPr>
          <p:txBody>
            <a:bodyPr rtlCol="0" anchor="ctr"/>
            <a:lstStyle/>
            <a:p>
              <a:endParaRPr lang="id-ID"/>
            </a:p>
          </p:txBody>
        </p:sp>
        <p:grpSp>
          <p:nvGrpSpPr>
            <p:cNvPr id="574" name="Graphic 2851">
              <a:extLst>
                <a:ext uri="{FF2B5EF4-FFF2-40B4-BE49-F238E27FC236}">
                  <a16:creationId xmlns:a16="http://schemas.microsoft.com/office/drawing/2014/main" id="{BD6BE901-DCB9-442F-A06E-57AA09A0EBFD}"/>
                </a:ext>
              </a:extLst>
            </p:cNvPr>
            <p:cNvGrpSpPr/>
            <p:nvPr/>
          </p:nvGrpSpPr>
          <p:grpSpPr>
            <a:xfrm>
              <a:off x="4750343" y="4626340"/>
              <a:ext cx="2373824" cy="1141723"/>
              <a:chOff x="4750343" y="4626340"/>
              <a:chExt cx="2373824" cy="1141723"/>
            </a:xfrm>
            <a:solidFill>
              <a:srgbClr val="2B478B"/>
            </a:solidFill>
          </p:grpSpPr>
          <p:sp>
            <p:nvSpPr>
              <p:cNvPr id="575" name="Freeform: Shape 574">
                <a:extLst>
                  <a:ext uri="{FF2B5EF4-FFF2-40B4-BE49-F238E27FC236}">
                    <a16:creationId xmlns:a16="http://schemas.microsoft.com/office/drawing/2014/main" id="{B5673C91-CF8B-43F3-A704-8E24609A49DF}"/>
                  </a:ext>
                </a:extLst>
              </p:cNvPr>
              <p:cNvSpPr/>
              <p:nvPr/>
            </p:nvSpPr>
            <p:spPr>
              <a:xfrm>
                <a:off x="5599874" y="4792988"/>
                <a:ext cx="874412" cy="501304"/>
              </a:xfrm>
              <a:custGeom>
                <a:avLst/>
                <a:gdLst>
                  <a:gd name="connsiteX0" fmla="*/ 869045 w 874412"/>
                  <a:gd name="connsiteY0" fmla="*/ 34404 h 501304"/>
                  <a:gd name="connsiteX1" fmla="*/ 510969 w 874412"/>
                  <a:gd name="connsiteY1" fmla="*/ 83877 h 501304"/>
                  <a:gd name="connsiteX2" fmla="*/ 139270 w 874412"/>
                  <a:gd name="connsiteY2" fmla="*/ 130474 h 501304"/>
                  <a:gd name="connsiteX3" fmla="*/ 4239 w 874412"/>
                  <a:gd name="connsiteY3" fmla="*/ 363351 h 501304"/>
                  <a:gd name="connsiteX4" fmla="*/ 439322 w 874412"/>
                  <a:gd name="connsiteY4" fmla="*/ 473017 h 501304"/>
                  <a:gd name="connsiteX5" fmla="*/ 869045 w 874412"/>
                  <a:gd name="connsiteY5" fmla="*/ 404116 h 501304"/>
                  <a:gd name="connsiteX6" fmla="*/ 869045 w 874412"/>
                  <a:gd name="connsiteY6" fmla="*/ 34404 h 50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412" h="501304">
                    <a:moveTo>
                      <a:pt x="869045" y="34404"/>
                    </a:moveTo>
                    <a:cubicBezTo>
                      <a:pt x="851577" y="-38393"/>
                      <a:pt x="676906" y="16937"/>
                      <a:pt x="510969" y="83877"/>
                    </a:cubicBezTo>
                    <a:cubicBezTo>
                      <a:pt x="345031" y="150843"/>
                      <a:pt x="272260" y="92611"/>
                      <a:pt x="139270" y="130474"/>
                    </a:cubicBezTo>
                    <a:cubicBezTo>
                      <a:pt x="6305" y="168310"/>
                      <a:pt x="8502" y="352526"/>
                      <a:pt x="4239" y="363351"/>
                    </a:cubicBezTo>
                    <a:cubicBezTo>
                      <a:pt x="-42514" y="482718"/>
                      <a:pt x="310097" y="415752"/>
                      <a:pt x="439322" y="473017"/>
                    </a:cubicBezTo>
                    <a:cubicBezTo>
                      <a:pt x="568547" y="530282"/>
                      <a:pt x="883583" y="497257"/>
                      <a:pt x="869045" y="404116"/>
                    </a:cubicBezTo>
                    <a:cubicBezTo>
                      <a:pt x="854480" y="310950"/>
                      <a:pt x="886512" y="107175"/>
                      <a:pt x="869045" y="34404"/>
                    </a:cubicBezTo>
                    <a:close/>
                  </a:path>
                </a:pathLst>
              </a:custGeom>
              <a:solidFill>
                <a:srgbClr val="2B478B"/>
              </a:solidFill>
              <a:ln w="2611" cap="flat">
                <a:noFill/>
                <a:prstDash val="solid"/>
                <a:miter/>
              </a:ln>
            </p:spPr>
            <p:txBody>
              <a:bodyPr rtlCol="0" anchor="ctr"/>
              <a:lstStyle/>
              <a:p>
                <a:endParaRPr lang="id-ID"/>
              </a:p>
            </p:txBody>
          </p:sp>
          <p:sp>
            <p:nvSpPr>
              <p:cNvPr id="576" name="Freeform: Shape 575">
                <a:extLst>
                  <a:ext uri="{FF2B5EF4-FFF2-40B4-BE49-F238E27FC236}">
                    <a16:creationId xmlns:a16="http://schemas.microsoft.com/office/drawing/2014/main" id="{F4093DDD-726B-4E58-B90F-908DEFE35EE0}"/>
                  </a:ext>
                </a:extLst>
              </p:cNvPr>
              <p:cNvSpPr/>
              <p:nvPr/>
            </p:nvSpPr>
            <p:spPr>
              <a:xfrm>
                <a:off x="5794212" y="4626340"/>
                <a:ext cx="801944" cy="134265"/>
              </a:xfrm>
              <a:custGeom>
                <a:avLst/>
                <a:gdLst>
                  <a:gd name="connsiteX0" fmla="*/ 153622 w 801944"/>
                  <a:gd name="connsiteY0" fmla="*/ 134086 h 134265"/>
                  <a:gd name="connsiteX1" fmla="*/ 508769 w 801944"/>
                  <a:gd name="connsiteY1" fmla="*/ 84588 h 134265"/>
                  <a:gd name="connsiteX2" fmla="*/ 801945 w 801944"/>
                  <a:gd name="connsiteY2" fmla="*/ 51484 h 134265"/>
                  <a:gd name="connsiteX3" fmla="*/ 39196 w 801944"/>
                  <a:gd name="connsiteY3" fmla="*/ 1305 h 134265"/>
                  <a:gd name="connsiteX4" fmla="*/ 0 w 801944"/>
                  <a:gd name="connsiteY4" fmla="*/ 7685 h 134265"/>
                  <a:gd name="connsiteX5" fmla="*/ 153622 w 801944"/>
                  <a:gd name="connsiteY5" fmla="*/ 134086 h 13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944" h="134265">
                    <a:moveTo>
                      <a:pt x="153622" y="134086"/>
                    </a:moveTo>
                    <a:cubicBezTo>
                      <a:pt x="296261" y="128255"/>
                      <a:pt x="337026" y="52582"/>
                      <a:pt x="508769" y="84588"/>
                    </a:cubicBezTo>
                    <a:cubicBezTo>
                      <a:pt x="649970" y="110919"/>
                      <a:pt x="749883" y="93949"/>
                      <a:pt x="801945" y="51484"/>
                    </a:cubicBezTo>
                    <a:cubicBezTo>
                      <a:pt x="514234" y="43247"/>
                      <a:pt x="106058" y="-8841"/>
                      <a:pt x="39196" y="1305"/>
                    </a:cubicBezTo>
                    <a:cubicBezTo>
                      <a:pt x="27037" y="3135"/>
                      <a:pt x="13859" y="5384"/>
                      <a:pt x="0" y="7685"/>
                    </a:cubicBezTo>
                    <a:cubicBezTo>
                      <a:pt x="3896" y="32840"/>
                      <a:pt x="27770" y="139211"/>
                      <a:pt x="153622" y="134086"/>
                    </a:cubicBezTo>
                    <a:close/>
                  </a:path>
                </a:pathLst>
              </a:custGeom>
              <a:solidFill>
                <a:srgbClr val="2B478B"/>
              </a:solidFill>
              <a:ln w="2611" cap="flat">
                <a:noFill/>
                <a:prstDash val="solid"/>
                <a:miter/>
              </a:ln>
            </p:spPr>
            <p:txBody>
              <a:bodyPr rtlCol="0" anchor="ctr"/>
              <a:lstStyle/>
              <a:p>
                <a:endParaRPr lang="id-ID"/>
              </a:p>
            </p:txBody>
          </p:sp>
          <p:sp>
            <p:nvSpPr>
              <p:cNvPr id="577" name="Freeform: Shape 576">
                <a:extLst>
                  <a:ext uri="{FF2B5EF4-FFF2-40B4-BE49-F238E27FC236}">
                    <a16:creationId xmlns:a16="http://schemas.microsoft.com/office/drawing/2014/main" id="{457D2266-0F98-42D1-ABED-21176F0B4165}"/>
                  </a:ext>
                </a:extLst>
              </p:cNvPr>
              <p:cNvSpPr/>
              <p:nvPr/>
            </p:nvSpPr>
            <p:spPr>
              <a:xfrm>
                <a:off x="4750343" y="4767355"/>
                <a:ext cx="568022" cy="1000708"/>
              </a:xfrm>
              <a:custGeom>
                <a:avLst/>
                <a:gdLst>
                  <a:gd name="connsiteX0" fmla="*/ 539729 w 568022"/>
                  <a:gd name="connsiteY0" fmla="*/ 0 h 1000708"/>
                  <a:gd name="connsiteX1" fmla="*/ 277277 w 568022"/>
                  <a:gd name="connsiteY1" fmla="*/ 261092 h 1000708"/>
                  <a:gd name="connsiteX2" fmla="*/ 115105 w 568022"/>
                  <a:gd name="connsiteY2" fmla="*/ 497970 h 1000708"/>
                  <a:gd name="connsiteX3" fmla="*/ 53866 w 568022"/>
                  <a:gd name="connsiteY3" fmla="*/ 517476 h 1000708"/>
                  <a:gd name="connsiteX4" fmla="*/ 18853 w 568022"/>
                  <a:gd name="connsiteY4" fmla="*/ 535650 h 1000708"/>
                  <a:gd name="connsiteX5" fmla="*/ 38360 w 568022"/>
                  <a:gd name="connsiteY5" fmla="*/ 559183 h 1000708"/>
                  <a:gd name="connsiteX6" fmla="*/ 34987 w 568022"/>
                  <a:gd name="connsiteY6" fmla="*/ 559183 h 1000708"/>
                  <a:gd name="connsiteX7" fmla="*/ 0 w 568022"/>
                  <a:gd name="connsiteY7" fmla="*/ 578036 h 1000708"/>
                  <a:gd name="connsiteX8" fmla="*/ 63933 w 568022"/>
                  <a:gd name="connsiteY8" fmla="*/ 611689 h 1000708"/>
                  <a:gd name="connsiteX9" fmla="*/ 62599 w 568022"/>
                  <a:gd name="connsiteY9" fmla="*/ 701195 h 1000708"/>
                  <a:gd name="connsiteX10" fmla="*/ 60586 w 568022"/>
                  <a:gd name="connsiteY10" fmla="*/ 881540 h 1000708"/>
                  <a:gd name="connsiteX11" fmla="*/ 47799 w 568022"/>
                  <a:gd name="connsiteY11" fmla="*/ 956926 h 1000708"/>
                  <a:gd name="connsiteX12" fmla="*/ 103652 w 568022"/>
                  <a:gd name="connsiteY12" fmla="*/ 1000672 h 1000708"/>
                  <a:gd name="connsiteX13" fmla="*/ 188451 w 568022"/>
                  <a:gd name="connsiteY13" fmla="*/ 957606 h 1000708"/>
                  <a:gd name="connsiteX14" fmla="*/ 236224 w 568022"/>
                  <a:gd name="connsiteY14" fmla="*/ 892340 h 1000708"/>
                  <a:gd name="connsiteX15" fmla="*/ 376197 w 568022"/>
                  <a:gd name="connsiteY15" fmla="*/ 747634 h 1000708"/>
                  <a:gd name="connsiteX16" fmla="*/ 542422 w 568022"/>
                  <a:gd name="connsiteY16" fmla="*/ 655435 h 1000708"/>
                  <a:gd name="connsiteX17" fmla="*/ 528956 w 568022"/>
                  <a:gd name="connsiteY17" fmla="*/ 277225 h 1000708"/>
                  <a:gd name="connsiteX18" fmla="*/ 551155 w 568022"/>
                  <a:gd name="connsiteY18" fmla="*/ 233479 h 1000708"/>
                  <a:gd name="connsiteX19" fmla="*/ 562582 w 568022"/>
                  <a:gd name="connsiteY19" fmla="*/ 193106 h 1000708"/>
                  <a:gd name="connsiteX20" fmla="*/ 565276 w 568022"/>
                  <a:gd name="connsiteY20" fmla="*/ 95520 h 1000708"/>
                  <a:gd name="connsiteX21" fmla="*/ 539729 w 568022"/>
                  <a:gd name="connsiteY21" fmla="*/ 0 h 100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8022" h="1000708">
                    <a:moveTo>
                      <a:pt x="539729" y="0"/>
                    </a:moveTo>
                    <a:cubicBezTo>
                      <a:pt x="436076" y="80746"/>
                      <a:pt x="348610" y="172266"/>
                      <a:pt x="277277" y="261092"/>
                    </a:cubicBezTo>
                    <a:cubicBezTo>
                      <a:pt x="205945" y="349264"/>
                      <a:pt x="151425" y="433357"/>
                      <a:pt x="115105" y="497970"/>
                    </a:cubicBezTo>
                    <a:cubicBezTo>
                      <a:pt x="96932" y="499983"/>
                      <a:pt x="75386" y="514783"/>
                      <a:pt x="53866" y="517476"/>
                    </a:cubicBezTo>
                    <a:cubicBezTo>
                      <a:pt x="24919" y="521529"/>
                      <a:pt x="18853" y="535650"/>
                      <a:pt x="18853" y="535650"/>
                    </a:cubicBezTo>
                    <a:cubicBezTo>
                      <a:pt x="23560" y="546423"/>
                      <a:pt x="30306" y="553823"/>
                      <a:pt x="38360" y="559183"/>
                    </a:cubicBezTo>
                    <a:lnTo>
                      <a:pt x="34987" y="559183"/>
                    </a:lnTo>
                    <a:cubicBezTo>
                      <a:pt x="6066" y="563236"/>
                      <a:pt x="0" y="578036"/>
                      <a:pt x="0" y="578036"/>
                    </a:cubicBezTo>
                    <a:cubicBezTo>
                      <a:pt x="12107" y="606303"/>
                      <a:pt x="42413" y="611689"/>
                      <a:pt x="63933" y="611689"/>
                    </a:cubicBezTo>
                    <a:cubicBezTo>
                      <a:pt x="57213" y="639955"/>
                      <a:pt x="49813" y="681688"/>
                      <a:pt x="62599" y="701195"/>
                    </a:cubicBezTo>
                    <a:cubicBezTo>
                      <a:pt x="82786" y="731475"/>
                      <a:pt x="58572" y="843861"/>
                      <a:pt x="60586" y="881540"/>
                    </a:cubicBezTo>
                    <a:cubicBezTo>
                      <a:pt x="63279" y="919220"/>
                      <a:pt x="47119" y="947487"/>
                      <a:pt x="47799" y="956926"/>
                    </a:cubicBezTo>
                    <a:cubicBezTo>
                      <a:pt x="48479" y="965660"/>
                      <a:pt x="73372" y="1002006"/>
                      <a:pt x="103652" y="1000672"/>
                    </a:cubicBezTo>
                    <a:cubicBezTo>
                      <a:pt x="133932" y="998659"/>
                      <a:pt x="170278" y="995286"/>
                      <a:pt x="188451" y="957606"/>
                    </a:cubicBezTo>
                    <a:cubicBezTo>
                      <a:pt x="207304" y="919246"/>
                      <a:pt x="218051" y="895687"/>
                      <a:pt x="236224" y="892340"/>
                    </a:cubicBezTo>
                    <a:cubicBezTo>
                      <a:pt x="253718" y="888967"/>
                      <a:pt x="354677" y="790727"/>
                      <a:pt x="376197" y="747634"/>
                    </a:cubicBezTo>
                    <a:cubicBezTo>
                      <a:pt x="387624" y="726088"/>
                      <a:pt x="421276" y="680329"/>
                      <a:pt x="542422" y="655435"/>
                    </a:cubicBezTo>
                    <a:cubicBezTo>
                      <a:pt x="524929" y="543729"/>
                      <a:pt x="452916" y="398371"/>
                      <a:pt x="528956" y="277225"/>
                    </a:cubicBezTo>
                    <a:cubicBezTo>
                      <a:pt x="537715" y="262425"/>
                      <a:pt x="545115" y="248279"/>
                      <a:pt x="551155" y="233479"/>
                    </a:cubicBezTo>
                    <a:cubicBezTo>
                      <a:pt x="555862" y="220012"/>
                      <a:pt x="559889" y="206572"/>
                      <a:pt x="562582" y="193106"/>
                    </a:cubicBezTo>
                    <a:cubicBezTo>
                      <a:pt x="569302" y="160133"/>
                      <a:pt x="569302" y="126480"/>
                      <a:pt x="565276" y="95520"/>
                    </a:cubicBezTo>
                    <a:cubicBezTo>
                      <a:pt x="560569" y="59880"/>
                      <a:pt x="550476" y="26907"/>
                      <a:pt x="539729" y="0"/>
                    </a:cubicBezTo>
                    <a:close/>
                  </a:path>
                </a:pathLst>
              </a:custGeom>
              <a:solidFill>
                <a:srgbClr val="2B478B"/>
              </a:solidFill>
              <a:ln w="2611" cap="flat">
                <a:noFill/>
                <a:prstDash val="solid"/>
                <a:miter/>
              </a:ln>
            </p:spPr>
            <p:txBody>
              <a:bodyPr rtlCol="0" anchor="ctr"/>
              <a:lstStyle/>
              <a:p>
                <a:endParaRPr lang="id-ID"/>
              </a:p>
            </p:txBody>
          </p:sp>
          <p:sp>
            <p:nvSpPr>
              <p:cNvPr id="578" name="Freeform: Shape 577">
                <a:extLst>
                  <a:ext uri="{FF2B5EF4-FFF2-40B4-BE49-F238E27FC236}">
                    <a16:creationId xmlns:a16="http://schemas.microsoft.com/office/drawing/2014/main" id="{C7711499-39E7-4F25-8DEA-050B20984B15}"/>
                  </a:ext>
                </a:extLst>
              </p:cNvPr>
              <p:cNvSpPr/>
              <p:nvPr/>
            </p:nvSpPr>
            <p:spPr>
              <a:xfrm>
                <a:off x="6547499" y="4673154"/>
                <a:ext cx="576667" cy="951031"/>
              </a:xfrm>
              <a:custGeom>
                <a:avLst/>
                <a:gdLst>
                  <a:gd name="connsiteX0" fmla="*/ 573534 w 576667"/>
                  <a:gd name="connsiteY0" fmla="*/ 244476 h 951031"/>
                  <a:gd name="connsiteX1" fmla="*/ 472863 w 576667"/>
                  <a:gd name="connsiteY1" fmla="*/ 39970 h 951031"/>
                  <a:gd name="connsiteX2" fmla="*/ 217027 w 576667"/>
                  <a:gd name="connsiteY2" fmla="*/ 2708 h 951031"/>
                  <a:gd name="connsiteX3" fmla="*/ 168469 w 576667"/>
                  <a:gd name="connsiteY3" fmla="*/ 125135 h 951031"/>
                  <a:gd name="connsiteX4" fmla="*/ 1721 w 576667"/>
                  <a:gd name="connsiteY4" fmla="*/ 423619 h 951031"/>
                  <a:gd name="connsiteX5" fmla="*/ 428149 w 576667"/>
                  <a:gd name="connsiteY5" fmla="*/ 501175 h 951031"/>
                  <a:gd name="connsiteX6" fmla="*/ 426475 w 576667"/>
                  <a:gd name="connsiteY6" fmla="*/ 445374 h 951031"/>
                  <a:gd name="connsiteX7" fmla="*/ 479190 w 576667"/>
                  <a:gd name="connsiteY7" fmla="*/ 325850 h 951031"/>
                  <a:gd name="connsiteX8" fmla="*/ 514099 w 576667"/>
                  <a:gd name="connsiteY8" fmla="*/ 949175 h 951031"/>
                  <a:gd name="connsiteX9" fmla="*/ 547307 w 576667"/>
                  <a:gd name="connsiteY9" fmla="*/ 951031 h 951031"/>
                  <a:gd name="connsiteX10" fmla="*/ 573534 w 576667"/>
                  <a:gd name="connsiteY10" fmla="*/ 244476 h 95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667" h="951031">
                    <a:moveTo>
                      <a:pt x="573534" y="244476"/>
                    </a:moveTo>
                    <a:cubicBezTo>
                      <a:pt x="558969" y="113473"/>
                      <a:pt x="472863" y="39970"/>
                      <a:pt x="472863" y="39970"/>
                    </a:cubicBezTo>
                    <a:cubicBezTo>
                      <a:pt x="472863" y="39970"/>
                      <a:pt x="470483" y="-12301"/>
                      <a:pt x="217027" y="2708"/>
                    </a:cubicBezTo>
                    <a:cubicBezTo>
                      <a:pt x="186407" y="33223"/>
                      <a:pt x="162351" y="74119"/>
                      <a:pt x="168469" y="125135"/>
                    </a:cubicBezTo>
                    <a:cubicBezTo>
                      <a:pt x="183426" y="250281"/>
                      <a:pt x="-20688" y="271749"/>
                      <a:pt x="1721" y="423619"/>
                    </a:cubicBezTo>
                    <a:cubicBezTo>
                      <a:pt x="21202" y="555459"/>
                      <a:pt x="280384" y="610789"/>
                      <a:pt x="428149" y="501175"/>
                    </a:cubicBezTo>
                    <a:cubicBezTo>
                      <a:pt x="428279" y="483472"/>
                      <a:pt x="427757" y="464907"/>
                      <a:pt x="426475" y="445374"/>
                    </a:cubicBezTo>
                    <a:cubicBezTo>
                      <a:pt x="426475" y="445374"/>
                      <a:pt x="454768" y="393914"/>
                      <a:pt x="479190" y="325850"/>
                    </a:cubicBezTo>
                    <a:lnTo>
                      <a:pt x="514099" y="949175"/>
                    </a:lnTo>
                    <a:lnTo>
                      <a:pt x="547307" y="951031"/>
                    </a:lnTo>
                    <a:cubicBezTo>
                      <a:pt x="547307" y="951031"/>
                      <a:pt x="588072" y="375480"/>
                      <a:pt x="573534" y="244476"/>
                    </a:cubicBezTo>
                    <a:close/>
                  </a:path>
                </a:pathLst>
              </a:custGeom>
              <a:solidFill>
                <a:srgbClr val="2B478B"/>
              </a:solidFill>
              <a:ln w="2611" cap="flat">
                <a:noFill/>
                <a:prstDash val="solid"/>
                <a:miter/>
              </a:ln>
            </p:spPr>
            <p:txBody>
              <a:bodyPr rtlCol="0" anchor="ctr"/>
              <a:lstStyle/>
              <a:p>
                <a:endParaRPr lang="id-ID"/>
              </a:p>
            </p:txBody>
          </p:sp>
        </p:grpSp>
      </p:grpSp>
      <p:sp>
        <p:nvSpPr>
          <p:cNvPr id="579" name="Freeform: Shape 578">
            <a:extLst>
              <a:ext uri="{FF2B5EF4-FFF2-40B4-BE49-F238E27FC236}">
                <a16:creationId xmlns:a16="http://schemas.microsoft.com/office/drawing/2014/main" id="{B69B62C0-9E7E-41E1-8EA9-0E876DD84B8A}"/>
              </a:ext>
            </a:extLst>
          </p:cNvPr>
          <p:cNvSpPr/>
          <p:nvPr/>
        </p:nvSpPr>
        <p:spPr>
          <a:xfrm>
            <a:off x="5436038" y="8372690"/>
            <a:ext cx="918627" cy="373137"/>
          </a:xfrm>
          <a:custGeom>
            <a:avLst/>
            <a:gdLst>
              <a:gd name="connsiteX0" fmla="*/ 871604 w 918627"/>
              <a:gd name="connsiteY0" fmla="*/ 373137 h 373137"/>
              <a:gd name="connsiteX1" fmla="*/ 52297 w 918627"/>
              <a:gd name="connsiteY1" fmla="*/ 373137 h 373137"/>
              <a:gd name="connsiteX2" fmla="*/ 0 w 918627"/>
              <a:gd name="connsiteY2" fmla="*/ 0 h 373137"/>
              <a:gd name="connsiteX3" fmla="*/ 883240 w 918627"/>
              <a:gd name="connsiteY3" fmla="*/ 0 h 373137"/>
              <a:gd name="connsiteX4" fmla="*/ 918279 w 918627"/>
              <a:gd name="connsiteY4" fmla="*/ 40295 h 373137"/>
              <a:gd name="connsiteX5" fmla="*/ 871604 w 918627"/>
              <a:gd name="connsiteY5" fmla="*/ 373137 h 3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27" h="373137">
                <a:moveTo>
                  <a:pt x="871604" y="373137"/>
                </a:moveTo>
                <a:lnTo>
                  <a:pt x="52297" y="373137"/>
                </a:lnTo>
                <a:lnTo>
                  <a:pt x="0" y="0"/>
                </a:lnTo>
                <a:lnTo>
                  <a:pt x="883240" y="0"/>
                </a:lnTo>
                <a:cubicBezTo>
                  <a:pt x="904734" y="0"/>
                  <a:pt x="921260" y="19010"/>
                  <a:pt x="918279" y="40295"/>
                </a:cubicBezTo>
                <a:lnTo>
                  <a:pt x="871604" y="373137"/>
                </a:lnTo>
                <a:close/>
              </a:path>
            </a:pathLst>
          </a:custGeom>
          <a:solidFill>
            <a:srgbClr val="E29952"/>
          </a:solidFill>
          <a:ln w="2611" cap="flat">
            <a:noFill/>
            <a:prstDash val="solid"/>
            <a:miter/>
          </a:ln>
        </p:spPr>
        <p:txBody>
          <a:bodyPr rtlCol="0" anchor="ctr"/>
          <a:lstStyle/>
          <a:p>
            <a:endParaRPr lang="id-ID"/>
          </a:p>
        </p:txBody>
      </p:sp>
      <p:sp>
        <p:nvSpPr>
          <p:cNvPr id="580" name="Freeform: Shape 579">
            <a:extLst>
              <a:ext uri="{FF2B5EF4-FFF2-40B4-BE49-F238E27FC236}">
                <a16:creationId xmlns:a16="http://schemas.microsoft.com/office/drawing/2014/main" id="{ECB92730-C237-4FE9-8826-C28B156347F3}"/>
              </a:ext>
            </a:extLst>
          </p:cNvPr>
          <p:cNvSpPr/>
          <p:nvPr/>
        </p:nvSpPr>
        <p:spPr>
          <a:xfrm>
            <a:off x="5334129" y="8372690"/>
            <a:ext cx="913327" cy="373137"/>
          </a:xfrm>
          <a:custGeom>
            <a:avLst/>
            <a:gdLst>
              <a:gd name="connsiteX0" fmla="*/ 866304 w 913327"/>
              <a:gd name="connsiteY0" fmla="*/ 373137 h 373137"/>
              <a:gd name="connsiteX1" fmla="*/ 46997 w 913327"/>
              <a:gd name="connsiteY1" fmla="*/ 373137 h 373137"/>
              <a:gd name="connsiteX2" fmla="*/ 348 w 913327"/>
              <a:gd name="connsiteY2" fmla="*/ 40295 h 373137"/>
              <a:gd name="connsiteX3" fmla="*/ 35387 w 913327"/>
              <a:gd name="connsiteY3" fmla="*/ 0 h 373137"/>
              <a:gd name="connsiteX4" fmla="*/ 877940 w 913327"/>
              <a:gd name="connsiteY4" fmla="*/ 0 h 373137"/>
              <a:gd name="connsiteX5" fmla="*/ 912979 w 913327"/>
              <a:gd name="connsiteY5" fmla="*/ 40295 h 373137"/>
              <a:gd name="connsiteX6" fmla="*/ 866304 w 913327"/>
              <a:gd name="connsiteY6" fmla="*/ 373137 h 3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327" h="373137">
                <a:moveTo>
                  <a:pt x="866304" y="373137"/>
                </a:moveTo>
                <a:lnTo>
                  <a:pt x="46997" y="373137"/>
                </a:lnTo>
                <a:lnTo>
                  <a:pt x="348" y="40295"/>
                </a:lnTo>
                <a:cubicBezTo>
                  <a:pt x="-2632" y="19010"/>
                  <a:pt x="13893" y="0"/>
                  <a:pt x="35387" y="0"/>
                </a:cubicBezTo>
                <a:lnTo>
                  <a:pt x="877940" y="0"/>
                </a:lnTo>
                <a:cubicBezTo>
                  <a:pt x="899434" y="0"/>
                  <a:pt x="915960" y="19010"/>
                  <a:pt x="912979" y="40295"/>
                </a:cubicBezTo>
                <a:lnTo>
                  <a:pt x="866304" y="373137"/>
                </a:lnTo>
                <a:close/>
              </a:path>
            </a:pathLst>
          </a:custGeom>
          <a:solidFill>
            <a:srgbClr val="C18E4C"/>
          </a:solidFill>
          <a:ln w="2611" cap="flat">
            <a:noFill/>
            <a:prstDash val="solid"/>
            <a:miter/>
          </a:ln>
        </p:spPr>
        <p:txBody>
          <a:bodyPr rtlCol="0" anchor="ctr"/>
          <a:lstStyle/>
          <a:p>
            <a:endParaRPr lang="id-ID"/>
          </a:p>
        </p:txBody>
      </p:sp>
      <p:sp>
        <p:nvSpPr>
          <p:cNvPr id="581" name="Freeform: Shape 580">
            <a:extLst>
              <a:ext uri="{FF2B5EF4-FFF2-40B4-BE49-F238E27FC236}">
                <a16:creationId xmlns:a16="http://schemas.microsoft.com/office/drawing/2014/main" id="{A4B8DB61-4D61-4641-80F8-1FAD7D0FDFB0}"/>
              </a:ext>
            </a:extLst>
          </p:cNvPr>
          <p:cNvSpPr/>
          <p:nvPr/>
        </p:nvSpPr>
        <p:spPr>
          <a:xfrm>
            <a:off x="8549546" y="7955074"/>
            <a:ext cx="165728" cy="799565"/>
          </a:xfrm>
          <a:custGeom>
            <a:avLst/>
            <a:gdLst>
              <a:gd name="connsiteX0" fmla="*/ 165729 w 165728"/>
              <a:gd name="connsiteY0" fmla="*/ 799566 h 799565"/>
              <a:gd name="connsiteX1" fmla="*/ 163898 w 165728"/>
              <a:gd name="connsiteY1" fmla="*/ 35667 h 799565"/>
              <a:gd name="connsiteX2" fmla="*/ 127918 w 165728"/>
              <a:gd name="connsiteY2" fmla="*/ 1 h 799565"/>
              <a:gd name="connsiteX3" fmla="*/ 35667 w 165728"/>
              <a:gd name="connsiteY3" fmla="*/ 550 h 799565"/>
              <a:gd name="connsiteX4" fmla="*/ 1 w 165728"/>
              <a:gd name="connsiteY4" fmla="*/ 36530 h 799565"/>
              <a:gd name="connsiteX5" fmla="*/ 1831 w 165728"/>
              <a:gd name="connsiteY5" fmla="*/ 799539 h 799565"/>
              <a:gd name="connsiteX6" fmla="*/ 165729 w 165728"/>
              <a:gd name="connsiteY6" fmla="*/ 799539 h 79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28" h="799565">
                <a:moveTo>
                  <a:pt x="165729" y="799566"/>
                </a:moveTo>
                <a:lnTo>
                  <a:pt x="163898" y="35667"/>
                </a:lnTo>
                <a:cubicBezTo>
                  <a:pt x="163820" y="15951"/>
                  <a:pt x="147608" y="-104"/>
                  <a:pt x="127918" y="1"/>
                </a:cubicBezTo>
                <a:lnTo>
                  <a:pt x="35667" y="550"/>
                </a:lnTo>
                <a:cubicBezTo>
                  <a:pt x="15951" y="628"/>
                  <a:pt x="-104" y="16840"/>
                  <a:pt x="1" y="36530"/>
                </a:cubicBezTo>
                <a:lnTo>
                  <a:pt x="1831" y="799539"/>
                </a:lnTo>
                <a:lnTo>
                  <a:pt x="165729" y="799539"/>
                </a:lnTo>
                <a:close/>
              </a:path>
            </a:pathLst>
          </a:custGeom>
          <a:solidFill>
            <a:srgbClr val="C18E4C"/>
          </a:solidFill>
          <a:ln w="2611" cap="flat">
            <a:noFill/>
            <a:prstDash val="solid"/>
            <a:miter/>
          </a:ln>
        </p:spPr>
        <p:txBody>
          <a:bodyPr rtlCol="0" anchor="ctr"/>
          <a:lstStyle/>
          <a:p>
            <a:endParaRPr lang="id-ID"/>
          </a:p>
        </p:txBody>
      </p:sp>
      <p:sp>
        <p:nvSpPr>
          <p:cNvPr id="582" name="Freeform: Shape 581">
            <a:extLst>
              <a:ext uri="{FF2B5EF4-FFF2-40B4-BE49-F238E27FC236}">
                <a16:creationId xmlns:a16="http://schemas.microsoft.com/office/drawing/2014/main" id="{C5BD0AA4-3177-468E-A253-A757401D2E8C}"/>
              </a:ext>
            </a:extLst>
          </p:cNvPr>
          <p:cNvSpPr/>
          <p:nvPr/>
        </p:nvSpPr>
        <p:spPr>
          <a:xfrm>
            <a:off x="5550378" y="8081521"/>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583" name="Freeform: Shape 582">
            <a:extLst>
              <a:ext uri="{FF2B5EF4-FFF2-40B4-BE49-F238E27FC236}">
                <a16:creationId xmlns:a16="http://schemas.microsoft.com/office/drawing/2014/main" id="{5029003D-A425-4281-92B9-90483EDC8288}"/>
              </a:ext>
            </a:extLst>
          </p:cNvPr>
          <p:cNvSpPr/>
          <p:nvPr/>
        </p:nvSpPr>
        <p:spPr>
          <a:xfrm>
            <a:off x="5729285" y="8066565"/>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584" name="Freeform: Shape 583">
            <a:extLst>
              <a:ext uri="{FF2B5EF4-FFF2-40B4-BE49-F238E27FC236}">
                <a16:creationId xmlns:a16="http://schemas.microsoft.com/office/drawing/2014/main" id="{082D2E1E-9C02-4FB4-8FF3-3FFDB94E454C}"/>
              </a:ext>
            </a:extLst>
          </p:cNvPr>
          <p:cNvSpPr/>
          <p:nvPr/>
        </p:nvSpPr>
        <p:spPr>
          <a:xfrm>
            <a:off x="5485766" y="8130742"/>
            <a:ext cx="109091" cy="47504"/>
          </a:xfrm>
          <a:custGeom>
            <a:avLst/>
            <a:gdLst>
              <a:gd name="connsiteX0" fmla="*/ 0 w 109091"/>
              <a:gd name="connsiteY0" fmla="*/ 2817 h 47504"/>
              <a:gd name="connsiteX1" fmla="*/ 109091 w 109091"/>
              <a:gd name="connsiteY1" fmla="*/ 47504 h 47504"/>
              <a:gd name="connsiteX2" fmla="*/ 0 w 109091"/>
              <a:gd name="connsiteY2" fmla="*/ 2817 h 47504"/>
            </a:gdLst>
            <a:ahLst/>
            <a:cxnLst>
              <a:cxn ang="0">
                <a:pos x="connsiteX0" y="connsiteY0"/>
              </a:cxn>
              <a:cxn ang="0">
                <a:pos x="connsiteX1" y="connsiteY1"/>
              </a:cxn>
              <a:cxn ang="0">
                <a:pos x="connsiteX2" y="connsiteY2"/>
              </a:cxn>
            </a:cxnLst>
            <a:rect l="l" t="t" r="r" b="b"/>
            <a:pathLst>
              <a:path w="109091"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585" name="Freeform: Shape 584">
            <a:extLst>
              <a:ext uri="{FF2B5EF4-FFF2-40B4-BE49-F238E27FC236}">
                <a16:creationId xmlns:a16="http://schemas.microsoft.com/office/drawing/2014/main" id="{3D51C2D6-876A-4026-925C-02EB0FB6A661}"/>
              </a:ext>
            </a:extLst>
          </p:cNvPr>
          <p:cNvSpPr/>
          <p:nvPr/>
        </p:nvSpPr>
        <p:spPr>
          <a:xfrm>
            <a:off x="5657247" y="8149353"/>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0"/>
                  <a:pt x="10486" y="3530"/>
                  <a:pt x="0" y="37444"/>
                </a:cubicBezTo>
                <a:close/>
              </a:path>
            </a:pathLst>
          </a:custGeom>
          <a:solidFill>
            <a:srgbClr val="00504D"/>
          </a:solidFill>
          <a:ln w="2611" cap="flat">
            <a:noFill/>
            <a:prstDash val="solid"/>
            <a:miter/>
          </a:ln>
        </p:spPr>
        <p:txBody>
          <a:bodyPr rtlCol="0" anchor="ctr"/>
          <a:lstStyle/>
          <a:p>
            <a:endParaRPr lang="id-ID"/>
          </a:p>
        </p:txBody>
      </p:sp>
      <p:sp>
        <p:nvSpPr>
          <p:cNvPr id="586" name="Freeform: Shape 585">
            <a:extLst>
              <a:ext uri="{FF2B5EF4-FFF2-40B4-BE49-F238E27FC236}">
                <a16:creationId xmlns:a16="http://schemas.microsoft.com/office/drawing/2014/main" id="{C30A299E-3C83-42B7-8550-4E02B031D409}"/>
              </a:ext>
            </a:extLst>
          </p:cNvPr>
          <p:cNvSpPr/>
          <p:nvPr/>
        </p:nvSpPr>
        <p:spPr>
          <a:xfrm>
            <a:off x="5813143" y="8161415"/>
            <a:ext cx="54362" cy="33200"/>
          </a:xfrm>
          <a:custGeom>
            <a:avLst/>
            <a:gdLst>
              <a:gd name="connsiteX0" fmla="*/ 0 w 54362"/>
              <a:gd name="connsiteY0" fmla="*/ 228 h 33200"/>
              <a:gd name="connsiteX1" fmla="*/ 54363 w 54362"/>
              <a:gd name="connsiteY1" fmla="*/ 33201 h 33200"/>
              <a:gd name="connsiteX2" fmla="*/ 0 w 54362"/>
              <a:gd name="connsiteY2" fmla="*/ 228 h 33200"/>
            </a:gdLst>
            <a:ahLst/>
            <a:cxnLst>
              <a:cxn ang="0">
                <a:pos x="connsiteX0" y="connsiteY0"/>
              </a:cxn>
              <a:cxn ang="0">
                <a:pos x="connsiteX1" y="connsiteY1"/>
              </a:cxn>
              <a:cxn ang="0">
                <a:pos x="connsiteX2" y="connsiteY2"/>
              </a:cxn>
            </a:cxnLst>
            <a:rect l="l" t="t" r="r" b="b"/>
            <a:pathLst>
              <a:path w="54362" h="33200">
                <a:moveTo>
                  <a:pt x="0" y="228"/>
                </a:moveTo>
                <a:cubicBezTo>
                  <a:pt x="0" y="228"/>
                  <a:pt x="34411" y="8621"/>
                  <a:pt x="54363" y="33201"/>
                </a:cubicBezTo>
                <a:cubicBezTo>
                  <a:pt x="54363" y="33175"/>
                  <a:pt x="35353" y="-3198"/>
                  <a:pt x="0" y="228"/>
                </a:cubicBezTo>
                <a:close/>
              </a:path>
            </a:pathLst>
          </a:custGeom>
          <a:noFill/>
          <a:ln w="2611" cap="flat">
            <a:noFill/>
            <a:prstDash val="solid"/>
            <a:miter/>
          </a:ln>
        </p:spPr>
        <p:txBody>
          <a:bodyPr rtlCol="0" anchor="ctr"/>
          <a:lstStyle/>
          <a:p>
            <a:endParaRPr lang="id-ID"/>
          </a:p>
        </p:txBody>
      </p:sp>
      <p:sp>
        <p:nvSpPr>
          <p:cNvPr id="587" name="Freeform: Shape 586">
            <a:extLst>
              <a:ext uri="{FF2B5EF4-FFF2-40B4-BE49-F238E27FC236}">
                <a16:creationId xmlns:a16="http://schemas.microsoft.com/office/drawing/2014/main" id="{3E0039B5-7069-4278-AAE4-A4E780FD2693}"/>
              </a:ext>
            </a:extLst>
          </p:cNvPr>
          <p:cNvSpPr/>
          <p:nvPr/>
        </p:nvSpPr>
        <p:spPr>
          <a:xfrm>
            <a:off x="5526308" y="8221759"/>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588" name="Freeform: Shape 587">
            <a:extLst>
              <a:ext uri="{FF2B5EF4-FFF2-40B4-BE49-F238E27FC236}">
                <a16:creationId xmlns:a16="http://schemas.microsoft.com/office/drawing/2014/main" id="{6DCF58EB-5691-4E65-A59E-4244F2BD4466}"/>
              </a:ext>
            </a:extLst>
          </p:cNvPr>
          <p:cNvSpPr/>
          <p:nvPr/>
        </p:nvSpPr>
        <p:spPr>
          <a:xfrm>
            <a:off x="5717482" y="8201047"/>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589" name="Freeform: Shape 588">
            <a:extLst>
              <a:ext uri="{FF2B5EF4-FFF2-40B4-BE49-F238E27FC236}">
                <a16:creationId xmlns:a16="http://schemas.microsoft.com/office/drawing/2014/main" id="{178AA86A-2507-4FD6-B42C-DD55A7C909FA}"/>
              </a:ext>
            </a:extLst>
          </p:cNvPr>
          <p:cNvSpPr/>
          <p:nvPr/>
        </p:nvSpPr>
        <p:spPr>
          <a:xfrm>
            <a:off x="4974911" y="7946262"/>
            <a:ext cx="165728" cy="799565"/>
          </a:xfrm>
          <a:custGeom>
            <a:avLst/>
            <a:gdLst>
              <a:gd name="connsiteX0" fmla="*/ 165729 w 165728"/>
              <a:gd name="connsiteY0" fmla="*/ 799566 h 799565"/>
              <a:gd name="connsiteX1" fmla="*/ 163899 w 165728"/>
              <a:gd name="connsiteY1" fmla="*/ 35667 h 799565"/>
              <a:gd name="connsiteX2" fmla="*/ 127918 w 165728"/>
              <a:gd name="connsiteY2" fmla="*/ 1 h 799565"/>
              <a:gd name="connsiteX3" fmla="*/ 35667 w 165728"/>
              <a:gd name="connsiteY3" fmla="*/ 550 h 799565"/>
              <a:gd name="connsiteX4" fmla="*/ 1 w 165728"/>
              <a:gd name="connsiteY4" fmla="*/ 36530 h 799565"/>
              <a:gd name="connsiteX5" fmla="*/ 1831 w 165728"/>
              <a:gd name="connsiteY5" fmla="*/ 799539 h 799565"/>
              <a:gd name="connsiteX6" fmla="*/ 165729 w 165728"/>
              <a:gd name="connsiteY6" fmla="*/ 799539 h 79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28" h="799565">
                <a:moveTo>
                  <a:pt x="165729" y="799566"/>
                </a:moveTo>
                <a:lnTo>
                  <a:pt x="163899" y="35667"/>
                </a:lnTo>
                <a:cubicBezTo>
                  <a:pt x="163820" y="15951"/>
                  <a:pt x="147608" y="-104"/>
                  <a:pt x="127918" y="1"/>
                </a:cubicBezTo>
                <a:lnTo>
                  <a:pt x="35667" y="550"/>
                </a:lnTo>
                <a:cubicBezTo>
                  <a:pt x="15951" y="628"/>
                  <a:pt x="-104" y="16840"/>
                  <a:pt x="1" y="36530"/>
                </a:cubicBezTo>
                <a:lnTo>
                  <a:pt x="1831" y="799539"/>
                </a:lnTo>
                <a:lnTo>
                  <a:pt x="165729" y="799539"/>
                </a:lnTo>
                <a:close/>
              </a:path>
            </a:pathLst>
          </a:custGeom>
          <a:solidFill>
            <a:srgbClr val="C18E4C"/>
          </a:solidFill>
          <a:ln w="2611" cap="flat">
            <a:noFill/>
            <a:prstDash val="solid"/>
            <a:miter/>
          </a:ln>
        </p:spPr>
        <p:txBody>
          <a:bodyPr rtlCol="0" anchor="ctr"/>
          <a:lstStyle/>
          <a:p>
            <a:endParaRPr lang="id-ID"/>
          </a:p>
        </p:txBody>
      </p:sp>
      <p:sp>
        <p:nvSpPr>
          <p:cNvPr id="590" name="Freeform: Shape 589">
            <a:extLst>
              <a:ext uri="{FF2B5EF4-FFF2-40B4-BE49-F238E27FC236}">
                <a16:creationId xmlns:a16="http://schemas.microsoft.com/office/drawing/2014/main" id="{B153DE64-CF6B-49F1-AC2E-323035AD991B}"/>
              </a:ext>
            </a:extLst>
          </p:cNvPr>
          <p:cNvSpPr/>
          <p:nvPr/>
        </p:nvSpPr>
        <p:spPr>
          <a:xfrm>
            <a:off x="4916547" y="8428988"/>
            <a:ext cx="3770547" cy="170880"/>
          </a:xfrm>
          <a:custGeom>
            <a:avLst/>
            <a:gdLst>
              <a:gd name="connsiteX0" fmla="*/ 36530 w 4152415"/>
              <a:gd name="connsiteY0" fmla="*/ 170880 h 170880"/>
              <a:gd name="connsiteX1" fmla="*/ 4116723 w 4152415"/>
              <a:gd name="connsiteY1" fmla="*/ 163924 h 170880"/>
              <a:gd name="connsiteX2" fmla="*/ 4152415 w 4152415"/>
              <a:gd name="connsiteY2" fmla="*/ 127944 h 170880"/>
              <a:gd name="connsiteX3" fmla="*/ 4151866 w 4152415"/>
              <a:gd name="connsiteY3" fmla="*/ 35693 h 170880"/>
              <a:gd name="connsiteX4" fmla="*/ 4115886 w 4152415"/>
              <a:gd name="connsiteY4" fmla="*/ 0 h 170880"/>
              <a:gd name="connsiteX5" fmla="*/ 35667 w 4152415"/>
              <a:gd name="connsiteY5" fmla="*/ 6956 h 170880"/>
              <a:gd name="connsiteX6" fmla="*/ 1 w 4152415"/>
              <a:gd name="connsiteY6" fmla="*/ 42936 h 170880"/>
              <a:gd name="connsiteX7" fmla="*/ 550 w 4152415"/>
              <a:gd name="connsiteY7" fmla="*/ 135187 h 170880"/>
              <a:gd name="connsiteX8" fmla="*/ 36530 w 4152415"/>
              <a:gd name="connsiteY8" fmla="*/ 170880 h 17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2415" h="170880">
                <a:moveTo>
                  <a:pt x="36530" y="170880"/>
                </a:moveTo>
                <a:lnTo>
                  <a:pt x="4116723" y="163924"/>
                </a:lnTo>
                <a:cubicBezTo>
                  <a:pt x="4136439" y="163820"/>
                  <a:pt x="4152494" y="147660"/>
                  <a:pt x="4152415" y="127944"/>
                </a:cubicBezTo>
                <a:lnTo>
                  <a:pt x="4151866" y="35693"/>
                </a:lnTo>
                <a:cubicBezTo>
                  <a:pt x="4151762" y="15977"/>
                  <a:pt x="4135576" y="-78"/>
                  <a:pt x="4115886" y="0"/>
                </a:cubicBezTo>
                <a:lnTo>
                  <a:pt x="35667" y="6956"/>
                </a:lnTo>
                <a:cubicBezTo>
                  <a:pt x="15977" y="7034"/>
                  <a:pt x="-104" y="23246"/>
                  <a:pt x="1" y="42936"/>
                </a:cubicBezTo>
                <a:lnTo>
                  <a:pt x="550" y="135187"/>
                </a:lnTo>
                <a:cubicBezTo>
                  <a:pt x="628" y="154929"/>
                  <a:pt x="16840" y="170958"/>
                  <a:pt x="36530" y="170880"/>
                </a:cubicBezTo>
                <a:close/>
              </a:path>
            </a:pathLst>
          </a:custGeom>
          <a:solidFill>
            <a:srgbClr val="FFCF83"/>
          </a:solidFill>
          <a:ln w="2611" cap="flat">
            <a:noFill/>
            <a:prstDash val="solid"/>
            <a:miter/>
          </a:ln>
        </p:spPr>
        <p:txBody>
          <a:bodyPr rtlCol="0" anchor="ctr"/>
          <a:lstStyle/>
          <a:p>
            <a:endParaRPr lang="id-ID"/>
          </a:p>
        </p:txBody>
      </p:sp>
      <p:sp>
        <p:nvSpPr>
          <p:cNvPr id="591" name="Freeform: Shape 590">
            <a:extLst>
              <a:ext uri="{FF2B5EF4-FFF2-40B4-BE49-F238E27FC236}">
                <a16:creationId xmlns:a16="http://schemas.microsoft.com/office/drawing/2014/main" id="{E364A8B9-D071-4469-BB6C-A914C1680294}"/>
              </a:ext>
            </a:extLst>
          </p:cNvPr>
          <p:cNvSpPr/>
          <p:nvPr/>
        </p:nvSpPr>
        <p:spPr>
          <a:xfrm>
            <a:off x="5040308" y="8090288"/>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592" name="Freeform: Shape 591">
            <a:extLst>
              <a:ext uri="{FF2B5EF4-FFF2-40B4-BE49-F238E27FC236}">
                <a16:creationId xmlns:a16="http://schemas.microsoft.com/office/drawing/2014/main" id="{3D676813-7EB3-4BF0-A904-98CF67C0465F}"/>
              </a:ext>
            </a:extLst>
          </p:cNvPr>
          <p:cNvSpPr/>
          <p:nvPr/>
        </p:nvSpPr>
        <p:spPr>
          <a:xfrm>
            <a:off x="5040308" y="8168733"/>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593" name="Freeform: Shape 592">
            <a:extLst>
              <a:ext uri="{FF2B5EF4-FFF2-40B4-BE49-F238E27FC236}">
                <a16:creationId xmlns:a16="http://schemas.microsoft.com/office/drawing/2014/main" id="{2F6A07B5-3321-493B-A384-4A2ECA740E46}"/>
              </a:ext>
            </a:extLst>
          </p:cNvPr>
          <p:cNvSpPr/>
          <p:nvPr/>
        </p:nvSpPr>
        <p:spPr>
          <a:xfrm>
            <a:off x="5040308" y="8453750"/>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594" name="Freeform: Shape 593">
            <a:extLst>
              <a:ext uri="{FF2B5EF4-FFF2-40B4-BE49-F238E27FC236}">
                <a16:creationId xmlns:a16="http://schemas.microsoft.com/office/drawing/2014/main" id="{6530AA96-6B76-4E89-A7AA-8D881E15099C}"/>
              </a:ext>
            </a:extLst>
          </p:cNvPr>
          <p:cNvSpPr/>
          <p:nvPr/>
        </p:nvSpPr>
        <p:spPr>
          <a:xfrm>
            <a:off x="5040308" y="8532195"/>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595" name="Freeform: Shape 594">
            <a:extLst>
              <a:ext uri="{FF2B5EF4-FFF2-40B4-BE49-F238E27FC236}">
                <a16:creationId xmlns:a16="http://schemas.microsoft.com/office/drawing/2014/main" id="{A6B7B368-EEA0-4FDC-ADCA-22FB850B1FF4}"/>
              </a:ext>
            </a:extLst>
          </p:cNvPr>
          <p:cNvSpPr/>
          <p:nvPr/>
        </p:nvSpPr>
        <p:spPr>
          <a:xfrm>
            <a:off x="4458198" y="6317368"/>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596" name="Freeform: Shape 595">
            <a:extLst>
              <a:ext uri="{FF2B5EF4-FFF2-40B4-BE49-F238E27FC236}">
                <a16:creationId xmlns:a16="http://schemas.microsoft.com/office/drawing/2014/main" id="{67C16FB3-38F7-409B-B1FD-D46DD08CA965}"/>
              </a:ext>
            </a:extLst>
          </p:cNvPr>
          <p:cNvSpPr/>
          <p:nvPr/>
        </p:nvSpPr>
        <p:spPr>
          <a:xfrm>
            <a:off x="5657338" y="8176627"/>
            <a:ext cx="105482" cy="52848"/>
          </a:xfrm>
          <a:custGeom>
            <a:avLst/>
            <a:gdLst>
              <a:gd name="connsiteX0" fmla="*/ 0 w 105482"/>
              <a:gd name="connsiteY0" fmla="*/ 52848 h 52848"/>
              <a:gd name="connsiteX1" fmla="*/ 105482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2" y="186"/>
                </a:cubicBezTo>
                <a:cubicBezTo>
                  <a:pt x="105482"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597" name="Freeform: Shape 596">
            <a:extLst>
              <a:ext uri="{FF2B5EF4-FFF2-40B4-BE49-F238E27FC236}">
                <a16:creationId xmlns:a16="http://schemas.microsoft.com/office/drawing/2014/main" id="{0D978D9B-C18A-47BD-BBB9-7AE92A186239}"/>
              </a:ext>
            </a:extLst>
          </p:cNvPr>
          <p:cNvSpPr/>
          <p:nvPr/>
        </p:nvSpPr>
        <p:spPr>
          <a:xfrm>
            <a:off x="5605695" y="8165707"/>
            <a:ext cx="109090" cy="47504"/>
          </a:xfrm>
          <a:custGeom>
            <a:avLst/>
            <a:gdLst>
              <a:gd name="connsiteX0" fmla="*/ 0 w 109090"/>
              <a:gd name="connsiteY0" fmla="*/ 2817 h 47504"/>
              <a:gd name="connsiteX1" fmla="*/ 109091 w 109090"/>
              <a:gd name="connsiteY1" fmla="*/ 47504 h 47504"/>
              <a:gd name="connsiteX2" fmla="*/ 0 w 109090"/>
              <a:gd name="connsiteY2" fmla="*/ 2817 h 47504"/>
            </a:gdLst>
            <a:ahLst/>
            <a:cxnLst>
              <a:cxn ang="0">
                <a:pos x="connsiteX0" y="connsiteY0"/>
              </a:cxn>
              <a:cxn ang="0">
                <a:pos x="connsiteX1" y="connsiteY1"/>
              </a:cxn>
              <a:cxn ang="0">
                <a:pos x="connsiteX2" y="connsiteY2"/>
              </a:cxn>
            </a:cxnLst>
            <a:rect l="l" t="t" r="r" b="b"/>
            <a:pathLst>
              <a:path w="109090"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598" name="Freeform: Shape 597">
            <a:extLst>
              <a:ext uri="{FF2B5EF4-FFF2-40B4-BE49-F238E27FC236}">
                <a16:creationId xmlns:a16="http://schemas.microsoft.com/office/drawing/2014/main" id="{EEB5E150-6F7B-4B73-99F1-B0C23AFD40EF}"/>
              </a:ext>
            </a:extLst>
          </p:cNvPr>
          <p:cNvSpPr/>
          <p:nvPr/>
        </p:nvSpPr>
        <p:spPr>
          <a:xfrm>
            <a:off x="4923560" y="8062309"/>
            <a:ext cx="3770547" cy="170880"/>
          </a:xfrm>
          <a:custGeom>
            <a:avLst/>
            <a:gdLst>
              <a:gd name="connsiteX0" fmla="*/ 36530 w 4152415"/>
              <a:gd name="connsiteY0" fmla="*/ 170880 h 170880"/>
              <a:gd name="connsiteX1" fmla="*/ 4116723 w 4152415"/>
              <a:gd name="connsiteY1" fmla="*/ 163924 h 170880"/>
              <a:gd name="connsiteX2" fmla="*/ 4152415 w 4152415"/>
              <a:gd name="connsiteY2" fmla="*/ 127944 h 170880"/>
              <a:gd name="connsiteX3" fmla="*/ 4151866 w 4152415"/>
              <a:gd name="connsiteY3" fmla="*/ 35693 h 170880"/>
              <a:gd name="connsiteX4" fmla="*/ 4115886 w 4152415"/>
              <a:gd name="connsiteY4" fmla="*/ 0 h 170880"/>
              <a:gd name="connsiteX5" fmla="*/ 35667 w 4152415"/>
              <a:gd name="connsiteY5" fmla="*/ 6956 h 170880"/>
              <a:gd name="connsiteX6" fmla="*/ 1 w 4152415"/>
              <a:gd name="connsiteY6" fmla="*/ 42936 h 170880"/>
              <a:gd name="connsiteX7" fmla="*/ 550 w 4152415"/>
              <a:gd name="connsiteY7" fmla="*/ 135187 h 170880"/>
              <a:gd name="connsiteX8" fmla="*/ 36530 w 4152415"/>
              <a:gd name="connsiteY8" fmla="*/ 170880 h 17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2415" h="170880">
                <a:moveTo>
                  <a:pt x="36530" y="170880"/>
                </a:moveTo>
                <a:lnTo>
                  <a:pt x="4116723" y="163924"/>
                </a:lnTo>
                <a:cubicBezTo>
                  <a:pt x="4136439" y="163820"/>
                  <a:pt x="4152494" y="147660"/>
                  <a:pt x="4152415" y="127944"/>
                </a:cubicBezTo>
                <a:lnTo>
                  <a:pt x="4151866" y="35693"/>
                </a:lnTo>
                <a:cubicBezTo>
                  <a:pt x="4151762" y="15977"/>
                  <a:pt x="4135576" y="-78"/>
                  <a:pt x="4115886" y="0"/>
                </a:cubicBezTo>
                <a:lnTo>
                  <a:pt x="35667" y="6956"/>
                </a:lnTo>
                <a:cubicBezTo>
                  <a:pt x="15977" y="7034"/>
                  <a:pt x="-104" y="23246"/>
                  <a:pt x="1" y="42936"/>
                </a:cubicBezTo>
                <a:lnTo>
                  <a:pt x="550" y="135187"/>
                </a:lnTo>
                <a:cubicBezTo>
                  <a:pt x="628" y="154929"/>
                  <a:pt x="16840" y="170958"/>
                  <a:pt x="36530" y="170880"/>
                </a:cubicBezTo>
                <a:close/>
              </a:path>
            </a:pathLst>
          </a:custGeom>
          <a:solidFill>
            <a:srgbClr val="FFCF83"/>
          </a:solidFill>
          <a:ln w="2611" cap="flat">
            <a:noFill/>
            <a:prstDash val="solid"/>
            <a:miter/>
          </a:ln>
        </p:spPr>
        <p:txBody>
          <a:bodyPr rtlCol="0" anchor="ctr"/>
          <a:lstStyle/>
          <a:p>
            <a:endParaRPr lang="id-ID"/>
          </a:p>
        </p:txBody>
      </p:sp>
      <p:sp>
        <p:nvSpPr>
          <p:cNvPr id="599" name="Freeform: Shape 598">
            <a:extLst>
              <a:ext uri="{FF2B5EF4-FFF2-40B4-BE49-F238E27FC236}">
                <a16:creationId xmlns:a16="http://schemas.microsoft.com/office/drawing/2014/main" id="{C5FA4672-D520-4DA9-ADB0-7ACEB94E0C40}"/>
              </a:ext>
            </a:extLst>
          </p:cNvPr>
          <p:cNvSpPr/>
          <p:nvPr/>
        </p:nvSpPr>
        <p:spPr>
          <a:xfrm>
            <a:off x="7779963" y="6428604"/>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600" name="Graphic 2851">
            <a:extLst>
              <a:ext uri="{FF2B5EF4-FFF2-40B4-BE49-F238E27FC236}">
                <a16:creationId xmlns:a16="http://schemas.microsoft.com/office/drawing/2014/main" id="{061D9653-A497-474F-8AD9-5A057BFD25E5}"/>
              </a:ext>
            </a:extLst>
          </p:cNvPr>
          <p:cNvGrpSpPr/>
          <p:nvPr/>
        </p:nvGrpSpPr>
        <p:grpSpPr>
          <a:xfrm>
            <a:off x="4883780" y="8175238"/>
            <a:ext cx="1077401" cy="2054352"/>
            <a:chOff x="2986274" y="4047486"/>
            <a:chExt cx="1077401" cy="2054352"/>
          </a:xfrm>
          <a:solidFill>
            <a:schemeClr val="accent1"/>
          </a:solidFill>
        </p:grpSpPr>
        <p:grpSp>
          <p:nvGrpSpPr>
            <p:cNvPr id="601" name="Graphic 2851">
              <a:extLst>
                <a:ext uri="{FF2B5EF4-FFF2-40B4-BE49-F238E27FC236}">
                  <a16:creationId xmlns:a16="http://schemas.microsoft.com/office/drawing/2014/main" id="{674942C6-796D-4203-9B46-4F010F3C2E1D}"/>
                </a:ext>
              </a:extLst>
            </p:cNvPr>
            <p:cNvGrpSpPr/>
            <p:nvPr/>
          </p:nvGrpSpPr>
          <p:grpSpPr>
            <a:xfrm>
              <a:off x="3063086" y="4967809"/>
              <a:ext cx="631987" cy="1134029"/>
              <a:chOff x="3063086" y="4967809"/>
              <a:chExt cx="631987" cy="1134029"/>
            </a:xfrm>
            <a:solidFill>
              <a:schemeClr val="accent1"/>
            </a:solidFill>
          </p:grpSpPr>
          <p:sp>
            <p:nvSpPr>
              <p:cNvPr id="618" name="Freeform: Shape 617">
                <a:extLst>
                  <a:ext uri="{FF2B5EF4-FFF2-40B4-BE49-F238E27FC236}">
                    <a16:creationId xmlns:a16="http://schemas.microsoft.com/office/drawing/2014/main" id="{D74234B6-78C1-4D49-AD46-BFBEAB00E918}"/>
                  </a:ext>
                </a:extLst>
              </p:cNvPr>
              <p:cNvSpPr/>
              <p:nvPr/>
            </p:nvSpPr>
            <p:spPr>
              <a:xfrm>
                <a:off x="3063086" y="5929599"/>
                <a:ext cx="148334" cy="172239"/>
              </a:xfrm>
              <a:custGeom>
                <a:avLst/>
                <a:gdLst>
                  <a:gd name="connsiteX0" fmla="*/ 27646 w 148334"/>
                  <a:gd name="connsiteY0" fmla="*/ 14591 h 172239"/>
                  <a:gd name="connsiteX1" fmla="*/ 844 w 148334"/>
                  <a:gd name="connsiteY1" fmla="*/ 67410 h 172239"/>
                  <a:gd name="connsiteX2" fmla="*/ 41478 w 148334"/>
                  <a:gd name="connsiteY2" fmla="*/ 130794 h 172239"/>
                  <a:gd name="connsiteX3" fmla="*/ 76412 w 148334"/>
                  <a:gd name="connsiteY3" fmla="*/ 172239 h 172239"/>
                  <a:gd name="connsiteX4" fmla="*/ 146124 w 148334"/>
                  <a:gd name="connsiteY4" fmla="*/ 172239 h 172239"/>
                  <a:gd name="connsiteX5" fmla="*/ 130880 w 148334"/>
                  <a:gd name="connsiteY5" fmla="*/ 147686 h 172239"/>
                  <a:gd name="connsiteX6" fmla="*/ 96704 w 148334"/>
                  <a:gd name="connsiteY6" fmla="*/ 81243 h 172239"/>
                  <a:gd name="connsiteX7" fmla="*/ 94272 w 148334"/>
                  <a:gd name="connsiteY7" fmla="*/ 12996 h 172239"/>
                  <a:gd name="connsiteX8" fmla="*/ 39020 w 148334"/>
                  <a:gd name="connsiteY8" fmla="*/ 0 h 172239"/>
                  <a:gd name="connsiteX9" fmla="*/ 27646 w 148334"/>
                  <a:gd name="connsiteY9" fmla="*/ 14591 h 1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 h="172239">
                    <a:moveTo>
                      <a:pt x="27646" y="14591"/>
                    </a:moveTo>
                    <a:cubicBezTo>
                      <a:pt x="27646" y="14591"/>
                      <a:pt x="-5667" y="45472"/>
                      <a:pt x="844" y="67410"/>
                    </a:cubicBezTo>
                    <a:cubicBezTo>
                      <a:pt x="7355" y="89349"/>
                      <a:pt x="37399" y="103966"/>
                      <a:pt x="41478" y="130794"/>
                    </a:cubicBezTo>
                    <a:cubicBezTo>
                      <a:pt x="45531" y="157596"/>
                      <a:pt x="61796" y="172239"/>
                      <a:pt x="76412" y="172239"/>
                    </a:cubicBezTo>
                    <a:cubicBezTo>
                      <a:pt x="91029" y="172239"/>
                      <a:pt x="146124" y="172239"/>
                      <a:pt x="146124" y="172239"/>
                    </a:cubicBezTo>
                    <a:cubicBezTo>
                      <a:pt x="146124" y="172239"/>
                      <a:pt x="156897" y="153386"/>
                      <a:pt x="130880" y="147686"/>
                    </a:cubicBezTo>
                    <a:cubicBezTo>
                      <a:pt x="104888" y="141986"/>
                      <a:pt x="95082" y="110503"/>
                      <a:pt x="96704" y="81243"/>
                    </a:cubicBezTo>
                    <a:cubicBezTo>
                      <a:pt x="98325" y="52009"/>
                      <a:pt x="94272" y="12996"/>
                      <a:pt x="94272" y="12996"/>
                    </a:cubicBezTo>
                    <a:lnTo>
                      <a:pt x="39020" y="0"/>
                    </a:lnTo>
                    <a:lnTo>
                      <a:pt x="27646" y="14591"/>
                    </a:lnTo>
                    <a:close/>
                  </a:path>
                </a:pathLst>
              </a:custGeom>
              <a:solidFill>
                <a:srgbClr val="2C3A64"/>
              </a:solidFill>
              <a:ln w="2611" cap="flat">
                <a:noFill/>
                <a:prstDash val="solid"/>
                <a:miter/>
              </a:ln>
            </p:spPr>
            <p:txBody>
              <a:bodyPr rtlCol="0" anchor="ctr"/>
              <a:lstStyle/>
              <a:p>
                <a:endParaRPr lang="id-ID"/>
              </a:p>
            </p:txBody>
          </p:sp>
          <p:sp>
            <p:nvSpPr>
              <p:cNvPr id="619" name="Freeform: Shape 618">
                <a:extLst>
                  <a:ext uri="{FF2B5EF4-FFF2-40B4-BE49-F238E27FC236}">
                    <a16:creationId xmlns:a16="http://schemas.microsoft.com/office/drawing/2014/main" id="{90600F47-D230-4305-BD85-E26C739052E3}"/>
                  </a:ext>
                </a:extLst>
              </p:cNvPr>
              <p:cNvSpPr/>
              <p:nvPr/>
            </p:nvSpPr>
            <p:spPr>
              <a:xfrm>
                <a:off x="3497152" y="5998941"/>
                <a:ext cx="197920" cy="102818"/>
              </a:xfrm>
              <a:custGeom>
                <a:avLst/>
                <a:gdLst>
                  <a:gd name="connsiteX0" fmla="*/ 8763 w 197920"/>
                  <a:gd name="connsiteY0" fmla="*/ 99472 h 102818"/>
                  <a:gd name="connsiteX1" fmla="*/ 34493 w 197920"/>
                  <a:gd name="connsiteY1" fmla="*/ 102818 h 102818"/>
                  <a:gd name="connsiteX2" fmla="*/ 197920 w 197920"/>
                  <a:gd name="connsiteY2" fmla="*/ 102818 h 102818"/>
                  <a:gd name="connsiteX3" fmla="*/ 168006 w 197920"/>
                  <a:gd name="connsiteY3" fmla="*/ 77559 h 102818"/>
                  <a:gd name="connsiteX4" fmla="*/ 76200 w 197920"/>
                  <a:gd name="connsiteY4" fmla="*/ 15012 h 102818"/>
                  <a:gd name="connsiteX5" fmla="*/ 2252 w 197920"/>
                  <a:gd name="connsiteY5" fmla="*/ 27197 h 102818"/>
                  <a:gd name="connsiteX6" fmla="*/ 8763 w 197920"/>
                  <a:gd name="connsiteY6" fmla="*/ 99472 h 1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20" h="102818">
                    <a:moveTo>
                      <a:pt x="8763" y="99472"/>
                    </a:moveTo>
                    <a:cubicBezTo>
                      <a:pt x="11718" y="100936"/>
                      <a:pt x="21209" y="102008"/>
                      <a:pt x="34493" y="102818"/>
                    </a:cubicBezTo>
                    <a:lnTo>
                      <a:pt x="197920" y="102818"/>
                    </a:lnTo>
                    <a:cubicBezTo>
                      <a:pt x="197267" y="97746"/>
                      <a:pt x="193213" y="81638"/>
                      <a:pt x="168006" y="77559"/>
                    </a:cubicBezTo>
                    <a:cubicBezTo>
                      <a:pt x="137910" y="72669"/>
                      <a:pt x="85116" y="54784"/>
                      <a:pt x="76200" y="15012"/>
                    </a:cubicBezTo>
                    <a:cubicBezTo>
                      <a:pt x="67257" y="-24812"/>
                      <a:pt x="2252" y="27197"/>
                      <a:pt x="2252" y="27197"/>
                    </a:cubicBezTo>
                    <a:cubicBezTo>
                      <a:pt x="2252" y="27197"/>
                      <a:pt x="-5880" y="92150"/>
                      <a:pt x="8763" y="99472"/>
                    </a:cubicBezTo>
                    <a:close/>
                  </a:path>
                </a:pathLst>
              </a:custGeom>
              <a:solidFill>
                <a:srgbClr val="2C3A64"/>
              </a:solidFill>
              <a:ln w="2611" cap="flat">
                <a:noFill/>
                <a:prstDash val="solid"/>
                <a:miter/>
              </a:ln>
            </p:spPr>
            <p:txBody>
              <a:bodyPr rtlCol="0" anchor="ctr"/>
              <a:lstStyle/>
              <a:p>
                <a:endParaRPr lang="id-ID"/>
              </a:p>
            </p:txBody>
          </p:sp>
          <p:sp>
            <p:nvSpPr>
              <p:cNvPr id="620" name="Freeform: Shape 619">
                <a:extLst>
                  <a:ext uri="{FF2B5EF4-FFF2-40B4-BE49-F238E27FC236}">
                    <a16:creationId xmlns:a16="http://schemas.microsoft.com/office/drawing/2014/main" id="{AA43E168-0FF8-4737-B919-2DB630BBA887}"/>
                  </a:ext>
                </a:extLst>
              </p:cNvPr>
              <p:cNvSpPr/>
              <p:nvPr/>
            </p:nvSpPr>
            <p:spPr>
              <a:xfrm>
                <a:off x="3381606" y="5016523"/>
                <a:ext cx="275813" cy="1015538"/>
              </a:xfrm>
              <a:custGeom>
                <a:avLst/>
                <a:gdLst>
                  <a:gd name="connsiteX0" fmla="*/ 275813 w 275813"/>
                  <a:gd name="connsiteY0" fmla="*/ 17075 h 1015538"/>
                  <a:gd name="connsiteX1" fmla="*/ 254345 w 275813"/>
                  <a:gd name="connsiteY1" fmla="*/ 288286 h 1015538"/>
                  <a:gd name="connsiteX2" fmla="*/ 217738 w 275813"/>
                  <a:gd name="connsiteY2" fmla="*/ 783222 h 1015538"/>
                  <a:gd name="connsiteX3" fmla="*/ 201473 w 275813"/>
                  <a:gd name="connsiteY3" fmla="*/ 994475 h 1015538"/>
                  <a:gd name="connsiteX4" fmla="*/ 108856 w 275813"/>
                  <a:gd name="connsiteY4" fmla="*/ 1012334 h 1015538"/>
                  <a:gd name="connsiteX5" fmla="*/ 38098 w 275813"/>
                  <a:gd name="connsiteY5" fmla="*/ 630437 h 1015538"/>
                  <a:gd name="connsiteX6" fmla="*/ 37366 w 275813"/>
                  <a:gd name="connsiteY6" fmla="*/ 620736 h 1015538"/>
                  <a:gd name="connsiteX7" fmla="*/ 0 w 275813"/>
                  <a:gd name="connsiteY7" fmla="*/ 0 h 1015538"/>
                  <a:gd name="connsiteX8" fmla="*/ 275813 w 275813"/>
                  <a:gd name="connsiteY8" fmla="*/ 17075 h 101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813" h="1015538">
                    <a:moveTo>
                      <a:pt x="275813" y="17075"/>
                    </a:moveTo>
                    <a:cubicBezTo>
                      <a:pt x="275813" y="17075"/>
                      <a:pt x="265929" y="140234"/>
                      <a:pt x="254345" y="288286"/>
                    </a:cubicBezTo>
                    <a:cubicBezTo>
                      <a:pt x="238578" y="489393"/>
                      <a:pt x="219620" y="736417"/>
                      <a:pt x="217738" y="783222"/>
                    </a:cubicBezTo>
                    <a:cubicBezTo>
                      <a:pt x="214495" y="864492"/>
                      <a:pt x="201473" y="994475"/>
                      <a:pt x="201473" y="994475"/>
                    </a:cubicBezTo>
                    <a:cubicBezTo>
                      <a:pt x="201473" y="994475"/>
                      <a:pt x="170618" y="1025356"/>
                      <a:pt x="108856" y="1012334"/>
                    </a:cubicBezTo>
                    <a:cubicBezTo>
                      <a:pt x="108856" y="1012334"/>
                      <a:pt x="53813" y="826786"/>
                      <a:pt x="38098" y="630437"/>
                    </a:cubicBezTo>
                    <a:cubicBezTo>
                      <a:pt x="37863" y="627221"/>
                      <a:pt x="37601" y="623979"/>
                      <a:pt x="37366" y="620736"/>
                    </a:cubicBezTo>
                    <a:cubicBezTo>
                      <a:pt x="22749" y="420884"/>
                      <a:pt x="0" y="0"/>
                      <a:pt x="0" y="0"/>
                    </a:cubicBezTo>
                    <a:lnTo>
                      <a:pt x="275813" y="17075"/>
                    </a:lnTo>
                    <a:close/>
                  </a:path>
                </a:pathLst>
              </a:custGeom>
              <a:solidFill>
                <a:srgbClr val="35488B"/>
              </a:solidFill>
              <a:ln w="2611" cap="flat">
                <a:noFill/>
                <a:prstDash val="solid"/>
                <a:miter/>
              </a:ln>
            </p:spPr>
            <p:txBody>
              <a:bodyPr rtlCol="0" anchor="ctr"/>
              <a:lstStyle/>
              <a:p>
                <a:endParaRPr lang="id-ID"/>
              </a:p>
            </p:txBody>
          </p:sp>
          <p:sp>
            <p:nvSpPr>
              <p:cNvPr id="621" name="Freeform: Shape 620">
                <a:extLst>
                  <a:ext uri="{FF2B5EF4-FFF2-40B4-BE49-F238E27FC236}">
                    <a16:creationId xmlns:a16="http://schemas.microsoft.com/office/drawing/2014/main" id="{DF52FF70-3D14-40AB-B87D-76B1BFF41A76}"/>
                  </a:ext>
                </a:extLst>
              </p:cNvPr>
              <p:cNvSpPr/>
              <p:nvPr/>
            </p:nvSpPr>
            <p:spPr>
              <a:xfrm>
                <a:off x="3381606" y="5016523"/>
                <a:ext cx="275813" cy="630437"/>
              </a:xfrm>
              <a:custGeom>
                <a:avLst/>
                <a:gdLst>
                  <a:gd name="connsiteX0" fmla="*/ 275813 w 275813"/>
                  <a:gd name="connsiteY0" fmla="*/ 17075 h 630437"/>
                  <a:gd name="connsiteX1" fmla="*/ 254345 w 275813"/>
                  <a:gd name="connsiteY1" fmla="*/ 288286 h 630437"/>
                  <a:gd name="connsiteX2" fmla="*/ 38098 w 275813"/>
                  <a:gd name="connsiteY2" fmla="*/ 630437 h 630437"/>
                  <a:gd name="connsiteX3" fmla="*/ 37366 w 275813"/>
                  <a:gd name="connsiteY3" fmla="*/ 620736 h 630437"/>
                  <a:gd name="connsiteX4" fmla="*/ 0 w 275813"/>
                  <a:gd name="connsiteY4" fmla="*/ 0 h 630437"/>
                  <a:gd name="connsiteX5" fmla="*/ 275813 w 275813"/>
                  <a:gd name="connsiteY5" fmla="*/ 17075 h 6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813" h="630437">
                    <a:moveTo>
                      <a:pt x="275813" y="17075"/>
                    </a:moveTo>
                    <a:cubicBezTo>
                      <a:pt x="275813" y="17075"/>
                      <a:pt x="265929" y="140234"/>
                      <a:pt x="254345" y="288286"/>
                    </a:cubicBezTo>
                    <a:lnTo>
                      <a:pt x="38098" y="630437"/>
                    </a:lnTo>
                    <a:cubicBezTo>
                      <a:pt x="37863" y="627221"/>
                      <a:pt x="37601" y="623979"/>
                      <a:pt x="37366" y="620736"/>
                    </a:cubicBezTo>
                    <a:cubicBezTo>
                      <a:pt x="22749" y="420884"/>
                      <a:pt x="0" y="0"/>
                      <a:pt x="0" y="0"/>
                    </a:cubicBezTo>
                    <a:lnTo>
                      <a:pt x="275813" y="17075"/>
                    </a:lnTo>
                    <a:close/>
                  </a:path>
                </a:pathLst>
              </a:custGeom>
              <a:solidFill>
                <a:srgbClr val="2C3A64"/>
              </a:solidFill>
              <a:ln w="2611" cap="flat">
                <a:noFill/>
                <a:prstDash val="solid"/>
                <a:miter/>
              </a:ln>
            </p:spPr>
            <p:txBody>
              <a:bodyPr rtlCol="0" anchor="ctr"/>
              <a:lstStyle/>
              <a:p>
                <a:endParaRPr lang="id-ID"/>
              </a:p>
            </p:txBody>
          </p:sp>
          <p:sp>
            <p:nvSpPr>
              <p:cNvPr id="622" name="Freeform: Shape 621">
                <a:extLst>
                  <a:ext uri="{FF2B5EF4-FFF2-40B4-BE49-F238E27FC236}">
                    <a16:creationId xmlns:a16="http://schemas.microsoft.com/office/drawing/2014/main" id="{C284152B-26CE-402C-848D-503C28651DA6}"/>
                  </a:ext>
                </a:extLst>
              </p:cNvPr>
              <p:cNvSpPr/>
              <p:nvPr/>
            </p:nvSpPr>
            <p:spPr>
              <a:xfrm>
                <a:off x="3090731" y="4967809"/>
                <a:ext cx="521607" cy="1004176"/>
              </a:xfrm>
              <a:custGeom>
                <a:avLst/>
                <a:gdLst>
                  <a:gd name="connsiteX0" fmla="*/ 521608 w 521607"/>
                  <a:gd name="connsiteY0" fmla="*/ 80432 h 1004176"/>
                  <a:gd name="connsiteX1" fmla="*/ 226680 w 521607"/>
                  <a:gd name="connsiteY1" fmla="*/ 736077 h 1004176"/>
                  <a:gd name="connsiteX2" fmla="*/ 73111 w 521607"/>
                  <a:gd name="connsiteY2" fmla="*/ 1004176 h 1004176"/>
                  <a:gd name="connsiteX3" fmla="*/ 0 w 521607"/>
                  <a:gd name="connsiteY3" fmla="*/ 959096 h 1004176"/>
                  <a:gd name="connsiteX4" fmla="*/ 123080 w 521607"/>
                  <a:gd name="connsiteY4" fmla="*/ 455792 h 1004176"/>
                  <a:gd name="connsiteX5" fmla="*/ 221791 w 521607"/>
                  <a:gd name="connsiteY5" fmla="*/ 174279 h 1004176"/>
                  <a:gd name="connsiteX6" fmla="*/ 237636 w 521607"/>
                  <a:gd name="connsiteY6" fmla="*/ 0 h 1004176"/>
                  <a:gd name="connsiteX7" fmla="*/ 521608 w 521607"/>
                  <a:gd name="connsiteY7" fmla="*/ 80432 h 100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607" h="1004176">
                    <a:moveTo>
                      <a:pt x="521608" y="80432"/>
                    </a:moveTo>
                    <a:cubicBezTo>
                      <a:pt x="521608" y="80432"/>
                      <a:pt x="343668" y="526471"/>
                      <a:pt x="226680" y="736077"/>
                    </a:cubicBezTo>
                    <a:cubicBezTo>
                      <a:pt x="109692" y="945682"/>
                      <a:pt x="73111" y="1004176"/>
                      <a:pt x="73111" y="1004176"/>
                    </a:cubicBezTo>
                    <a:cubicBezTo>
                      <a:pt x="73111" y="1004176"/>
                      <a:pt x="6093" y="977374"/>
                      <a:pt x="0" y="959096"/>
                    </a:cubicBezTo>
                    <a:cubicBezTo>
                      <a:pt x="0" y="959096"/>
                      <a:pt x="44740" y="554424"/>
                      <a:pt x="123080" y="455792"/>
                    </a:cubicBezTo>
                    <a:cubicBezTo>
                      <a:pt x="167350" y="400044"/>
                      <a:pt x="219359" y="232773"/>
                      <a:pt x="221791" y="174279"/>
                    </a:cubicBezTo>
                    <a:cubicBezTo>
                      <a:pt x="224222" y="115785"/>
                      <a:pt x="237636" y="0"/>
                      <a:pt x="237636" y="0"/>
                    </a:cubicBezTo>
                    <a:lnTo>
                      <a:pt x="521608" y="80432"/>
                    </a:lnTo>
                    <a:close/>
                  </a:path>
                </a:pathLst>
              </a:custGeom>
              <a:solidFill>
                <a:srgbClr val="35488B"/>
              </a:solidFill>
              <a:ln w="2611" cap="flat">
                <a:noFill/>
                <a:prstDash val="solid"/>
                <a:miter/>
              </a:ln>
            </p:spPr>
            <p:txBody>
              <a:bodyPr rtlCol="0" anchor="ctr"/>
              <a:lstStyle/>
              <a:p>
                <a:endParaRPr lang="id-ID"/>
              </a:p>
            </p:txBody>
          </p:sp>
        </p:grpSp>
        <p:grpSp>
          <p:nvGrpSpPr>
            <p:cNvPr id="602" name="Graphic 2851">
              <a:extLst>
                <a:ext uri="{FF2B5EF4-FFF2-40B4-BE49-F238E27FC236}">
                  <a16:creationId xmlns:a16="http://schemas.microsoft.com/office/drawing/2014/main" id="{3C6AA7A1-5B65-47D8-A3DC-50BEBDE8D7B1}"/>
                </a:ext>
              </a:extLst>
            </p:cNvPr>
            <p:cNvGrpSpPr/>
            <p:nvPr/>
          </p:nvGrpSpPr>
          <p:grpSpPr>
            <a:xfrm>
              <a:off x="3585642" y="4421282"/>
              <a:ext cx="478034" cy="705024"/>
              <a:chOff x="3585642" y="4421282"/>
              <a:chExt cx="478034" cy="705024"/>
            </a:xfrm>
            <a:solidFill>
              <a:schemeClr val="accent1"/>
            </a:solidFill>
          </p:grpSpPr>
          <p:sp>
            <p:nvSpPr>
              <p:cNvPr id="616" name="Freeform: Shape 615">
                <a:extLst>
                  <a:ext uri="{FF2B5EF4-FFF2-40B4-BE49-F238E27FC236}">
                    <a16:creationId xmlns:a16="http://schemas.microsoft.com/office/drawing/2014/main" id="{DD5B702F-EA07-4C38-B620-B54AED9DF939}"/>
                  </a:ext>
                </a:extLst>
              </p:cNvPr>
              <p:cNvSpPr/>
              <p:nvPr/>
            </p:nvSpPr>
            <p:spPr>
              <a:xfrm>
                <a:off x="3924664" y="4986505"/>
                <a:ext cx="139011" cy="139800"/>
              </a:xfrm>
              <a:custGeom>
                <a:avLst/>
                <a:gdLst>
                  <a:gd name="connsiteX0" fmla="*/ 36834 w 139011"/>
                  <a:gd name="connsiteY0" fmla="*/ 0 h 139800"/>
                  <a:gd name="connsiteX1" fmla="*/ 108062 w 139011"/>
                  <a:gd name="connsiteY1" fmla="*/ 37863 h 139800"/>
                  <a:gd name="connsiteX2" fmla="*/ 135779 w 139011"/>
                  <a:gd name="connsiteY2" fmla="*/ 86447 h 139800"/>
                  <a:gd name="connsiteX3" fmla="*/ 125372 w 139011"/>
                  <a:gd name="connsiteY3" fmla="*/ 86264 h 139800"/>
                  <a:gd name="connsiteX4" fmla="*/ 103120 w 139011"/>
                  <a:gd name="connsiteY4" fmla="*/ 68927 h 139800"/>
                  <a:gd name="connsiteX5" fmla="*/ 138107 w 139011"/>
                  <a:gd name="connsiteY5" fmla="*/ 133592 h 139800"/>
                  <a:gd name="connsiteX6" fmla="*/ 62407 w 139011"/>
                  <a:gd name="connsiteY6" fmla="*/ 123577 h 139800"/>
                  <a:gd name="connsiteX7" fmla="*/ 9274 w 139011"/>
                  <a:gd name="connsiteY7" fmla="*/ 37784 h 139800"/>
                  <a:gd name="connsiteX8" fmla="*/ 36834 w 139011"/>
                  <a:gd name="connsiteY8" fmla="*/ 0 h 1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11" h="139800">
                    <a:moveTo>
                      <a:pt x="36834" y="0"/>
                    </a:moveTo>
                    <a:cubicBezTo>
                      <a:pt x="36834" y="0"/>
                      <a:pt x="99616" y="30149"/>
                      <a:pt x="108062" y="37863"/>
                    </a:cubicBezTo>
                    <a:cubicBezTo>
                      <a:pt x="116508" y="45603"/>
                      <a:pt x="137375" y="83570"/>
                      <a:pt x="135779" y="86447"/>
                    </a:cubicBezTo>
                    <a:cubicBezTo>
                      <a:pt x="134184" y="89297"/>
                      <a:pt x="131047" y="90186"/>
                      <a:pt x="125372" y="86264"/>
                    </a:cubicBezTo>
                    <a:cubicBezTo>
                      <a:pt x="119672" y="82315"/>
                      <a:pt x="103722" y="65868"/>
                      <a:pt x="103120" y="68927"/>
                    </a:cubicBezTo>
                    <a:cubicBezTo>
                      <a:pt x="102519" y="71987"/>
                      <a:pt x="145742" y="122819"/>
                      <a:pt x="138107" y="133592"/>
                    </a:cubicBezTo>
                    <a:cubicBezTo>
                      <a:pt x="130471" y="144365"/>
                      <a:pt x="87143" y="141175"/>
                      <a:pt x="62407" y="123577"/>
                    </a:cubicBezTo>
                    <a:cubicBezTo>
                      <a:pt x="37671" y="105979"/>
                      <a:pt x="12987" y="41314"/>
                      <a:pt x="9274" y="37784"/>
                    </a:cubicBezTo>
                    <a:cubicBezTo>
                      <a:pt x="-22287" y="7818"/>
                      <a:pt x="36834" y="0"/>
                      <a:pt x="36834" y="0"/>
                    </a:cubicBezTo>
                    <a:close/>
                  </a:path>
                </a:pathLst>
              </a:custGeom>
              <a:solidFill>
                <a:srgbClr val="FFB27D"/>
              </a:solidFill>
              <a:ln w="2611" cap="flat">
                <a:noFill/>
                <a:prstDash val="solid"/>
                <a:miter/>
              </a:ln>
            </p:spPr>
            <p:txBody>
              <a:bodyPr rtlCol="0" anchor="ctr"/>
              <a:lstStyle/>
              <a:p>
                <a:endParaRPr lang="id-ID"/>
              </a:p>
            </p:txBody>
          </p:sp>
          <p:sp>
            <p:nvSpPr>
              <p:cNvPr id="617" name="Freeform: Shape 616">
                <a:extLst>
                  <a:ext uri="{FF2B5EF4-FFF2-40B4-BE49-F238E27FC236}">
                    <a16:creationId xmlns:a16="http://schemas.microsoft.com/office/drawing/2014/main" id="{E39D96B2-13C2-4BBA-96E5-67B641EB5FEE}"/>
                  </a:ext>
                </a:extLst>
              </p:cNvPr>
              <p:cNvSpPr/>
              <p:nvPr/>
            </p:nvSpPr>
            <p:spPr>
              <a:xfrm>
                <a:off x="3585642" y="4421282"/>
                <a:ext cx="396592" cy="611845"/>
              </a:xfrm>
              <a:custGeom>
                <a:avLst/>
                <a:gdLst>
                  <a:gd name="connsiteX0" fmla="*/ 378707 w 396592"/>
                  <a:gd name="connsiteY0" fmla="*/ 597517 h 611845"/>
                  <a:gd name="connsiteX1" fmla="*/ 396592 w 396592"/>
                  <a:gd name="connsiteY1" fmla="*/ 578507 h 611845"/>
                  <a:gd name="connsiteX2" fmla="*/ 275604 w 396592"/>
                  <a:gd name="connsiteY2" fmla="*/ 367463 h 611845"/>
                  <a:gd name="connsiteX3" fmla="*/ 206285 w 396592"/>
                  <a:gd name="connsiteY3" fmla="*/ 59801 h 611845"/>
                  <a:gd name="connsiteX4" fmla="*/ 0 w 396592"/>
                  <a:gd name="connsiteY4" fmla="*/ 0 h 611845"/>
                  <a:gd name="connsiteX5" fmla="*/ 170670 w 396592"/>
                  <a:gd name="connsiteY5" fmla="*/ 422166 h 611845"/>
                  <a:gd name="connsiteX6" fmla="*/ 349499 w 396592"/>
                  <a:gd name="connsiteY6" fmla="*/ 611846 h 611845"/>
                  <a:gd name="connsiteX7" fmla="*/ 378707 w 396592"/>
                  <a:gd name="connsiteY7" fmla="*/ 597517 h 6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592" h="611845">
                    <a:moveTo>
                      <a:pt x="378707" y="597517"/>
                    </a:moveTo>
                    <a:cubicBezTo>
                      <a:pt x="396148" y="582351"/>
                      <a:pt x="396592" y="578507"/>
                      <a:pt x="396592" y="578507"/>
                    </a:cubicBezTo>
                    <a:cubicBezTo>
                      <a:pt x="396592" y="578507"/>
                      <a:pt x="285253" y="385976"/>
                      <a:pt x="275604" y="367463"/>
                    </a:cubicBezTo>
                    <a:cubicBezTo>
                      <a:pt x="265955" y="348950"/>
                      <a:pt x="206285" y="59801"/>
                      <a:pt x="206285" y="59801"/>
                    </a:cubicBezTo>
                    <a:lnTo>
                      <a:pt x="0" y="0"/>
                    </a:lnTo>
                    <a:cubicBezTo>
                      <a:pt x="0" y="0"/>
                      <a:pt x="145307" y="375726"/>
                      <a:pt x="170670" y="422166"/>
                    </a:cubicBezTo>
                    <a:cubicBezTo>
                      <a:pt x="212612" y="498911"/>
                      <a:pt x="349499" y="611846"/>
                      <a:pt x="349499" y="611846"/>
                    </a:cubicBezTo>
                    <a:cubicBezTo>
                      <a:pt x="349499" y="611846"/>
                      <a:pt x="365005" y="609414"/>
                      <a:pt x="378707" y="597517"/>
                    </a:cubicBezTo>
                    <a:close/>
                  </a:path>
                </a:pathLst>
              </a:custGeom>
              <a:solidFill>
                <a:srgbClr val="E58638"/>
              </a:solidFill>
              <a:ln w="2611" cap="flat">
                <a:noFill/>
                <a:prstDash val="solid"/>
                <a:miter/>
              </a:ln>
            </p:spPr>
            <p:txBody>
              <a:bodyPr rtlCol="0" anchor="ctr"/>
              <a:lstStyle/>
              <a:p>
                <a:endParaRPr lang="id-ID"/>
              </a:p>
            </p:txBody>
          </p:sp>
        </p:grpSp>
        <p:sp>
          <p:nvSpPr>
            <p:cNvPr id="603" name="Freeform: Shape 602">
              <a:extLst>
                <a:ext uri="{FF2B5EF4-FFF2-40B4-BE49-F238E27FC236}">
                  <a16:creationId xmlns:a16="http://schemas.microsoft.com/office/drawing/2014/main" id="{8B0E6644-5C68-4BE4-86E8-84EF0D870182}"/>
                </a:ext>
              </a:extLst>
            </p:cNvPr>
            <p:cNvSpPr/>
            <p:nvPr/>
          </p:nvSpPr>
          <p:spPr>
            <a:xfrm>
              <a:off x="3690706" y="4249748"/>
              <a:ext cx="168343" cy="240695"/>
            </a:xfrm>
            <a:custGeom>
              <a:avLst/>
              <a:gdLst>
                <a:gd name="connsiteX0" fmla="*/ 0 w 168343"/>
                <a:gd name="connsiteY0" fmla="*/ 96278 h 240695"/>
                <a:gd name="connsiteX1" fmla="*/ 143555 w 168343"/>
                <a:gd name="connsiteY1" fmla="*/ 240696 h 240695"/>
                <a:gd name="connsiteX2" fmla="*/ 123316 w 168343"/>
                <a:gd name="connsiteY2" fmla="*/ 168448 h 240695"/>
                <a:gd name="connsiteX3" fmla="*/ 141986 w 168343"/>
                <a:gd name="connsiteY3" fmla="*/ 145568 h 240695"/>
                <a:gd name="connsiteX4" fmla="*/ 168343 w 168343"/>
                <a:gd name="connsiteY4" fmla="*/ 108673 h 240695"/>
                <a:gd name="connsiteX5" fmla="*/ 144261 w 168343"/>
                <a:gd name="connsiteY5" fmla="*/ 43929 h 240695"/>
                <a:gd name="connsiteX6" fmla="*/ 127918 w 168343"/>
                <a:gd name="connsiteY6" fmla="*/ 0 h 240695"/>
                <a:gd name="connsiteX7" fmla="*/ 102397 w 168343"/>
                <a:gd name="connsiteY7" fmla="*/ 36791 h 240695"/>
                <a:gd name="connsiteX8" fmla="*/ 0 w 168343"/>
                <a:gd name="connsiteY8" fmla="*/ 96278 h 24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43" h="240695">
                  <a:moveTo>
                    <a:pt x="0" y="96278"/>
                  </a:moveTo>
                  <a:cubicBezTo>
                    <a:pt x="0" y="96278"/>
                    <a:pt x="72588" y="224013"/>
                    <a:pt x="143555" y="240696"/>
                  </a:cubicBezTo>
                  <a:cubicBezTo>
                    <a:pt x="143555" y="240696"/>
                    <a:pt x="140600" y="197786"/>
                    <a:pt x="123316" y="168448"/>
                  </a:cubicBezTo>
                  <a:cubicBezTo>
                    <a:pt x="130402" y="160107"/>
                    <a:pt x="136599" y="152445"/>
                    <a:pt x="141986" y="145568"/>
                  </a:cubicBezTo>
                  <a:cubicBezTo>
                    <a:pt x="159845" y="122688"/>
                    <a:pt x="168343" y="108673"/>
                    <a:pt x="168343" y="108673"/>
                  </a:cubicBezTo>
                  <a:lnTo>
                    <a:pt x="144261" y="43929"/>
                  </a:lnTo>
                  <a:lnTo>
                    <a:pt x="127918" y="0"/>
                  </a:lnTo>
                  <a:cubicBezTo>
                    <a:pt x="120073" y="14251"/>
                    <a:pt x="111392" y="26410"/>
                    <a:pt x="102397" y="36791"/>
                  </a:cubicBezTo>
                  <a:cubicBezTo>
                    <a:pt x="55879" y="90264"/>
                    <a:pt x="0" y="96278"/>
                    <a:pt x="0" y="96278"/>
                  </a:cubicBezTo>
                  <a:close/>
                </a:path>
              </a:pathLst>
            </a:custGeom>
            <a:solidFill>
              <a:srgbClr val="FFB27D"/>
            </a:solidFill>
            <a:ln w="2611" cap="flat">
              <a:noFill/>
              <a:prstDash val="solid"/>
              <a:miter/>
            </a:ln>
          </p:spPr>
          <p:txBody>
            <a:bodyPr rtlCol="0" anchor="ctr"/>
            <a:lstStyle/>
            <a:p>
              <a:endParaRPr lang="id-ID"/>
            </a:p>
          </p:txBody>
        </p:sp>
        <p:sp>
          <p:nvSpPr>
            <p:cNvPr id="604" name="Freeform: Shape 603">
              <a:extLst>
                <a:ext uri="{FF2B5EF4-FFF2-40B4-BE49-F238E27FC236}">
                  <a16:creationId xmlns:a16="http://schemas.microsoft.com/office/drawing/2014/main" id="{C6C88246-B6F3-4217-B07D-8AD7C16CABC8}"/>
                </a:ext>
              </a:extLst>
            </p:cNvPr>
            <p:cNvSpPr/>
            <p:nvPr/>
          </p:nvSpPr>
          <p:spPr>
            <a:xfrm>
              <a:off x="3792500" y="4286521"/>
              <a:ext cx="66575" cy="108795"/>
            </a:xfrm>
            <a:custGeom>
              <a:avLst/>
              <a:gdLst>
                <a:gd name="connsiteX0" fmla="*/ 603 w 66575"/>
                <a:gd name="connsiteY0" fmla="*/ 18 h 108795"/>
                <a:gd name="connsiteX1" fmla="*/ 40218 w 66575"/>
                <a:gd name="connsiteY1" fmla="*/ 108795 h 108795"/>
                <a:gd name="connsiteX2" fmla="*/ 66575 w 66575"/>
                <a:gd name="connsiteY2" fmla="*/ 71900 h 108795"/>
                <a:gd name="connsiteX3" fmla="*/ 42493 w 66575"/>
                <a:gd name="connsiteY3" fmla="*/ 7157 h 108795"/>
                <a:gd name="connsiteX4" fmla="*/ 603 w 66575"/>
                <a:gd name="connsiteY4" fmla="*/ 18 h 10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75" h="108795">
                  <a:moveTo>
                    <a:pt x="603" y="18"/>
                  </a:moveTo>
                  <a:cubicBezTo>
                    <a:pt x="603" y="18"/>
                    <a:pt x="-8052" y="64029"/>
                    <a:pt x="40218" y="108795"/>
                  </a:cubicBezTo>
                  <a:cubicBezTo>
                    <a:pt x="58077" y="85915"/>
                    <a:pt x="66575" y="71900"/>
                    <a:pt x="66575" y="71900"/>
                  </a:cubicBezTo>
                  <a:lnTo>
                    <a:pt x="42493" y="7157"/>
                  </a:lnTo>
                  <a:cubicBezTo>
                    <a:pt x="16658" y="-714"/>
                    <a:pt x="603" y="18"/>
                    <a:pt x="603" y="18"/>
                  </a:cubicBezTo>
                  <a:close/>
                </a:path>
              </a:pathLst>
            </a:custGeom>
            <a:solidFill>
              <a:srgbClr val="ED975D"/>
            </a:solidFill>
            <a:ln w="2611" cap="flat">
              <a:noFill/>
              <a:prstDash val="solid"/>
              <a:miter/>
            </a:ln>
          </p:spPr>
          <p:txBody>
            <a:bodyPr rtlCol="0" anchor="ctr"/>
            <a:lstStyle/>
            <a:p>
              <a:endParaRPr lang="id-ID"/>
            </a:p>
          </p:txBody>
        </p:sp>
        <p:sp>
          <p:nvSpPr>
            <p:cNvPr id="605" name="Freeform: Shape 604">
              <a:extLst>
                <a:ext uri="{FF2B5EF4-FFF2-40B4-BE49-F238E27FC236}">
                  <a16:creationId xmlns:a16="http://schemas.microsoft.com/office/drawing/2014/main" id="{8D8434F2-3601-48E5-B1ED-999DF8AFE934}"/>
                </a:ext>
              </a:extLst>
            </p:cNvPr>
            <p:cNvSpPr/>
            <p:nvPr/>
          </p:nvSpPr>
          <p:spPr>
            <a:xfrm>
              <a:off x="3792673" y="4158644"/>
              <a:ext cx="177315" cy="209778"/>
            </a:xfrm>
            <a:custGeom>
              <a:avLst/>
              <a:gdLst>
                <a:gd name="connsiteX0" fmla="*/ 85516 w 177315"/>
                <a:gd name="connsiteY0" fmla="*/ 209217 h 209778"/>
                <a:gd name="connsiteX1" fmla="*/ 4430 w 177315"/>
                <a:gd name="connsiteY1" fmla="*/ 99786 h 209778"/>
                <a:gd name="connsiteX2" fmla="*/ 106644 w 177315"/>
                <a:gd name="connsiteY2" fmla="*/ 6122 h 209778"/>
                <a:gd name="connsiteX3" fmla="*/ 176303 w 177315"/>
                <a:gd name="connsiteY3" fmla="*/ 85980 h 209778"/>
                <a:gd name="connsiteX4" fmla="*/ 85516 w 177315"/>
                <a:gd name="connsiteY4" fmla="*/ 209217 h 20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15" h="209778">
                  <a:moveTo>
                    <a:pt x="85516" y="209217"/>
                  </a:moveTo>
                  <a:cubicBezTo>
                    <a:pt x="85516" y="209217"/>
                    <a:pt x="-22947" y="166935"/>
                    <a:pt x="4430" y="99786"/>
                  </a:cubicBezTo>
                  <a:cubicBezTo>
                    <a:pt x="31807" y="32637"/>
                    <a:pt x="36253" y="-18039"/>
                    <a:pt x="106644" y="6122"/>
                  </a:cubicBezTo>
                  <a:cubicBezTo>
                    <a:pt x="177062" y="30284"/>
                    <a:pt x="179990" y="61348"/>
                    <a:pt x="176303" y="85980"/>
                  </a:cubicBezTo>
                  <a:cubicBezTo>
                    <a:pt x="172616" y="110611"/>
                    <a:pt x="114436" y="218473"/>
                    <a:pt x="85516" y="209217"/>
                  </a:cubicBezTo>
                  <a:close/>
                </a:path>
              </a:pathLst>
            </a:custGeom>
            <a:solidFill>
              <a:srgbClr val="FFB27D"/>
            </a:solidFill>
            <a:ln w="2611" cap="flat">
              <a:noFill/>
              <a:prstDash val="solid"/>
              <a:miter/>
            </a:ln>
          </p:spPr>
          <p:txBody>
            <a:bodyPr rtlCol="0" anchor="ctr"/>
            <a:lstStyle/>
            <a:p>
              <a:endParaRPr lang="id-ID"/>
            </a:p>
          </p:txBody>
        </p:sp>
        <p:sp>
          <p:nvSpPr>
            <p:cNvPr id="606" name="Freeform: Shape 605">
              <a:extLst>
                <a:ext uri="{FF2B5EF4-FFF2-40B4-BE49-F238E27FC236}">
                  <a16:creationId xmlns:a16="http://schemas.microsoft.com/office/drawing/2014/main" id="{CC4490AF-30C8-4040-9CB8-BF0F1C9689B5}"/>
                </a:ext>
              </a:extLst>
            </p:cNvPr>
            <p:cNvSpPr/>
            <p:nvPr/>
          </p:nvSpPr>
          <p:spPr>
            <a:xfrm>
              <a:off x="3309094" y="4328219"/>
              <a:ext cx="532417" cy="788729"/>
            </a:xfrm>
            <a:custGeom>
              <a:avLst/>
              <a:gdLst>
                <a:gd name="connsiteX0" fmla="*/ 8788 w 532417"/>
                <a:gd name="connsiteY0" fmla="*/ 673295 h 788729"/>
                <a:gd name="connsiteX1" fmla="*/ 375807 w 532417"/>
                <a:gd name="connsiteY1" fmla="*/ 776711 h 788729"/>
                <a:gd name="connsiteX2" fmla="*/ 375859 w 532417"/>
                <a:gd name="connsiteY2" fmla="*/ 690840 h 788729"/>
                <a:gd name="connsiteX3" fmla="*/ 379337 w 532417"/>
                <a:gd name="connsiteY3" fmla="*/ 661162 h 788729"/>
                <a:gd name="connsiteX4" fmla="*/ 451454 w 532417"/>
                <a:gd name="connsiteY4" fmla="*/ 445202 h 788729"/>
                <a:gd name="connsiteX5" fmla="*/ 461757 w 532417"/>
                <a:gd name="connsiteY5" fmla="*/ 425879 h 788729"/>
                <a:gd name="connsiteX6" fmla="*/ 507098 w 532417"/>
                <a:gd name="connsiteY6" fmla="*/ 323978 h 788729"/>
                <a:gd name="connsiteX7" fmla="*/ 527468 w 532417"/>
                <a:gd name="connsiteY7" fmla="*/ 154825 h 788729"/>
                <a:gd name="connsiteX8" fmla="*/ 527285 w 532417"/>
                <a:gd name="connsiteY8" fmla="*/ 154249 h 788729"/>
                <a:gd name="connsiteX9" fmla="*/ 432418 w 532417"/>
                <a:gd name="connsiteY9" fmla="*/ 0 h 788729"/>
                <a:gd name="connsiteX10" fmla="*/ 68407 w 532417"/>
                <a:gd name="connsiteY10" fmla="*/ 352846 h 788729"/>
                <a:gd name="connsiteX11" fmla="*/ 41526 w 532417"/>
                <a:gd name="connsiteY11" fmla="*/ 433331 h 788729"/>
                <a:gd name="connsiteX12" fmla="*/ 578 w 532417"/>
                <a:gd name="connsiteY12" fmla="*/ 616500 h 788729"/>
                <a:gd name="connsiteX13" fmla="*/ 8788 w 532417"/>
                <a:gd name="connsiteY13" fmla="*/ 673295 h 7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417" h="788729">
                  <a:moveTo>
                    <a:pt x="8788" y="673295"/>
                  </a:moveTo>
                  <a:cubicBezTo>
                    <a:pt x="52535" y="736181"/>
                    <a:pt x="379703" y="820248"/>
                    <a:pt x="375807" y="776711"/>
                  </a:cubicBezTo>
                  <a:cubicBezTo>
                    <a:pt x="374316" y="760029"/>
                    <a:pt x="372329" y="730664"/>
                    <a:pt x="375859" y="690840"/>
                  </a:cubicBezTo>
                  <a:cubicBezTo>
                    <a:pt x="376696" y="681505"/>
                    <a:pt x="377847" y="671595"/>
                    <a:pt x="379337" y="661162"/>
                  </a:cubicBezTo>
                  <a:cubicBezTo>
                    <a:pt x="387678" y="603923"/>
                    <a:pt x="407394" y="530368"/>
                    <a:pt x="451454" y="445202"/>
                  </a:cubicBezTo>
                  <a:cubicBezTo>
                    <a:pt x="454749" y="438822"/>
                    <a:pt x="458201" y="432390"/>
                    <a:pt x="461757" y="425879"/>
                  </a:cubicBezTo>
                  <a:cubicBezTo>
                    <a:pt x="479904" y="392906"/>
                    <a:pt x="495331" y="358076"/>
                    <a:pt x="507098" y="323978"/>
                  </a:cubicBezTo>
                  <a:cubicBezTo>
                    <a:pt x="529769" y="258477"/>
                    <a:pt x="538947" y="195799"/>
                    <a:pt x="527468" y="154825"/>
                  </a:cubicBezTo>
                  <a:cubicBezTo>
                    <a:pt x="527415" y="154615"/>
                    <a:pt x="527389" y="154432"/>
                    <a:pt x="527285" y="154249"/>
                  </a:cubicBezTo>
                  <a:cubicBezTo>
                    <a:pt x="458907" y="122636"/>
                    <a:pt x="432418" y="0"/>
                    <a:pt x="432418" y="0"/>
                  </a:cubicBezTo>
                  <a:cubicBezTo>
                    <a:pt x="432418" y="0"/>
                    <a:pt x="199122" y="41864"/>
                    <a:pt x="68407" y="352846"/>
                  </a:cubicBezTo>
                  <a:cubicBezTo>
                    <a:pt x="68407" y="352846"/>
                    <a:pt x="55855" y="386996"/>
                    <a:pt x="41526" y="433331"/>
                  </a:cubicBezTo>
                  <a:cubicBezTo>
                    <a:pt x="24111" y="489550"/>
                    <a:pt x="4029" y="563654"/>
                    <a:pt x="578" y="616500"/>
                  </a:cubicBezTo>
                  <a:cubicBezTo>
                    <a:pt x="-1174" y="641629"/>
                    <a:pt x="918" y="661946"/>
                    <a:pt x="8788" y="673295"/>
                  </a:cubicBezTo>
                  <a:close/>
                </a:path>
              </a:pathLst>
            </a:custGeom>
            <a:solidFill>
              <a:srgbClr val="EE9849"/>
            </a:solidFill>
            <a:ln w="2611" cap="flat">
              <a:noFill/>
              <a:prstDash val="solid"/>
              <a:miter/>
            </a:ln>
          </p:spPr>
          <p:txBody>
            <a:bodyPr rtlCol="0" anchor="ctr"/>
            <a:lstStyle/>
            <a:p>
              <a:endParaRPr lang="id-ID"/>
            </a:p>
          </p:txBody>
        </p:sp>
        <p:sp>
          <p:nvSpPr>
            <p:cNvPr id="607" name="Freeform: Shape 606">
              <a:extLst>
                <a:ext uri="{FF2B5EF4-FFF2-40B4-BE49-F238E27FC236}">
                  <a16:creationId xmlns:a16="http://schemas.microsoft.com/office/drawing/2014/main" id="{0E2BE01A-CC90-40F3-BE00-6BAA0417D3FE}"/>
                </a:ext>
              </a:extLst>
            </p:cNvPr>
            <p:cNvSpPr/>
            <p:nvPr/>
          </p:nvSpPr>
          <p:spPr>
            <a:xfrm>
              <a:off x="3766725" y="4108338"/>
              <a:ext cx="243665" cy="183613"/>
            </a:xfrm>
            <a:custGeom>
              <a:avLst/>
              <a:gdLst>
                <a:gd name="connsiteX0" fmla="*/ 14794 w 243665"/>
                <a:gd name="connsiteY0" fmla="*/ 25364 h 183613"/>
                <a:gd name="connsiteX1" fmla="*/ 6452 w 243665"/>
                <a:gd name="connsiteY1" fmla="*/ 20605 h 183613"/>
                <a:gd name="connsiteX2" fmla="*/ 17382 w 243665"/>
                <a:gd name="connsiteY2" fmla="*/ 20187 h 183613"/>
                <a:gd name="connsiteX3" fmla="*/ 41700 w 243665"/>
                <a:gd name="connsiteY3" fmla="*/ 0 h 183613"/>
                <a:gd name="connsiteX4" fmla="*/ 30796 w 243665"/>
                <a:gd name="connsiteY4" fmla="*/ 10041 h 183613"/>
                <a:gd name="connsiteX5" fmla="*/ 173122 w 243665"/>
                <a:gd name="connsiteY5" fmla="*/ 23821 h 183613"/>
                <a:gd name="connsiteX6" fmla="*/ 213600 w 243665"/>
                <a:gd name="connsiteY6" fmla="*/ 135213 h 183613"/>
                <a:gd name="connsiteX7" fmla="*/ 134527 w 243665"/>
                <a:gd name="connsiteY7" fmla="*/ 101220 h 183613"/>
                <a:gd name="connsiteX8" fmla="*/ 78543 w 243665"/>
                <a:gd name="connsiteY8" fmla="*/ 140417 h 183613"/>
                <a:gd name="connsiteX9" fmla="*/ 62122 w 243665"/>
                <a:gd name="connsiteY9" fmla="*/ 125303 h 183613"/>
                <a:gd name="connsiteX10" fmla="*/ 44080 w 243665"/>
                <a:gd name="connsiteY10" fmla="*/ 153073 h 183613"/>
                <a:gd name="connsiteX11" fmla="*/ 21435 w 243665"/>
                <a:gd name="connsiteY11" fmla="*/ 183614 h 183613"/>
                <a:gd name="connsiteX12" fmla="*/ 8387 w 243665"/>
                <a:gd name="connsiteY12" fmla="*/ 158433 h 183613"/>
                <a:gd name="connsiteX13" fmla="*/ 11421 w 243665"/>
                <a:gd name="connsiteY13" fmla="*/ 29600 h 183613"/>
                <a:gd name="connsiteX14" fmla="*/ 14794 w 243665"/>
                <a:gd name="connsiteY14" fmla="*/ 25364 h 1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665" h="183613">
                  <a:moveTo>
                    <a:pt x="14794" y="25364"/>
                  </a:moveTo>
                  <a:cubicBezTo>
                    <a:pt x="14035" y="23873"/>
                    <a:pt x="11839" y="22252"/>
                    <a:pt x="6452" y="20605"/>
                  </a:cubicBezTo>
                  <a:cubicBezTo>
                    <a:pt x="6452" y="20605"/>
                    <a:pt x="11499" y="18905"/>
                    <a:pt x="17382" y="20187"/>
                  </a:cubicBezTo>
                  <a:cubicBezTo>
                    <a:pt x="20416" y="12760"/>
                    <a:pt x="27842" y="105"/>
                    <a:pt x="41700" y="0"/>
                  </a:cubicBezTo>
                  <a:cubicBezTo>
                    <a:pt x="41700" y="0"/>
                    <a:pt x="33751" y="2066"/>
                    <a:pt x="30796" y="10041"/>
                  </a:cubicBezTo>
                  <a:cubicBezTo>
                    <a:pt x="49833" y="-2013"/>
                    <a:pt x="85081" y="-5517"/>
                    <a:pt x="173122" y="23821"/>
                  </a:cubicBezTo>
                  <a:cubicBezTo>
                    <a:pt x="289142" y="62468"/>
                    <a:pt x="231172" y="129827"/>
                    <a:pt x="213600" y="135213"/>
                  </a:cubicBezTo>
                  <a:cubicBezTo>
                    <a:pt x="196002" y="140626"/>
                    <a:pt x="163630" y="105953"/>
                    <a:pt x="134527" y="101220"/>
                  </a:cubicBezTo>
                  <a:cubicBezTo>
                    <a:pt x="105424" y="96488"/>
                    <a:pt x="89657" y="137044"/>
                    <a:pt x="78543" y="140417"/>
                  </a:cubicBezTo>
                  <a:cubicBezTo>
                    <a:pt x="67430" y="143790"/>
                    <a:pt x="73758" y="134560"/>
                    <a:pt x="62122" y="125303"/>
                  </a:cubicBezTo>
                  <a:cubicBezTo>
                    <a:pt x="50512" y="116073"/>
                    <a:pt x="43818" y="137802"/>
                    <a:pt x="44080" y="153073"/>
                  </a:cubicBezTo>
                  <a:cubicBezTo>
                    <a:pt x="44341" y="168343"/>
                    <a:pt x="21435" y="183614"/>
                    <a:pt x="21435" y="183614"/>
                  </a:cubicBezTo>
                  <a:cubicBezTo>
                    <a:pt x="21435" y="183614"/>
                    <a:pt x="21671" y="182829"/>
                    <a:pt x="8387" y="158433"/>
                  </a:cubicBezTo>
                  <a:cubicBezTo>
                    <a:pt x="-4896" y="134037"/>
                    <a:pt x="-1288" y="45524"/>
                    <a:pt x="11421" y="29600"/>
                  </a:cubicBezTo>
                  <a:cubicBezTo>
                    <a:pt x="12545" y="28214"/>
                    <a:pt x="13643" y="26802"/>
                    <a:pt x="14794" y="25364"/>
                  </a:cubicBezTo>
                  <a:close/>
                </a:path>
              </a:pathLst>
            </a:custGeom>
            <a:solidFill>
              <a:srgbClr val="2B478B"/>
            </a:solidFill>
            <a:ln w="2611" cap="flat">
              <a:noFill/>
              <a:prstDash val="solid"/>
              <a:miter/>
            </a:ln>
          </p:spPr>
          <p:txBody>
            <a:bodyPr rtlCol="0" anchor="ctr"/>
            <a:lstStyle/>
            <a:p>
              <a:endParaRPr lang="id-ID"/>
            </a:p>
          </p:txBody>
        </p:sp>
        <p:grpSp>
          <p:nvGrpSpPr>
            <p:cNvPr id="608" name="Graphic 2851">
              <a:extLst>
                <a:ext uri="{FF2B5EF4-FFF2-40B4-BE49-F238E27FC236}">
                  <a16:creationId xmlns:a16="http://schemas.microsoft.com/office/drawing/2014/main" id="{A5E12223-8FBA-4DCA-994F-BA9658927761}"/>
                </a:ext>
              </a:extLst>
            </p:cNvPr>
            <p:cNvGrpSpPr/>
            <p:nvPr/>
          </p:nvGrpSpPr>
          <p:grpSpPr>
            <a:xfrm>
              <a:off x="3686771" y="4047486"/>
              <a:ext cx="376457" cy="209139"/>
              <a:chOff x="3686771" y="4047486"/>
              <a:chExt cx="376457" cy="209139"/>
            </a:xfrm>
            <a:solidFill>
              <a:schemeClr val="accent1"/>
            </a:solidFill>
          </p:grpSpPr>
          <p:sp>
            <p:nvSpPr>
              <p:cNvPr id="614" name="Freeform: Shape 613">
                <a:extLst>
                  <a:ext uri="{FF2B5EF4-FFF2-40B4-BE49-F238E27FC236}">
                    <a16:creationId xmlns:a16="http://schemas.microsoft.com/office/drawing/2014/main" id="{913D99A6-37FA-40C7-9AB0-F12E01940AA6}"/>
                  </a:ext>
                </a:extLst>
              </p:cNvPr>
              <p:cNvSpPr/>
              <p:nvPr/>
            </p:nvSpPr>
            <p:spPr>
              <a:xfrm>
                <a:off x="3766615" y="4047486"/>
                <a:ext cx="207775" cy="106454"/>
              </a:xfrm>
              <a:custGeom>
                <a:avLst/>
                <a:gdLst>
                  <a:gd name="connsiteX0" fmla="*/ 0 w 207775"/>
                  <a:gd name="connsiteY0" fmla="*/ 102167 h 106454"/>
                  <a:gd name="connsiteX1" fmla="*/ 91519 w 207775"/>
                  <a:gd name="connsiteY1" fmla="*/ 240 h 106454"/>
                  <a:gd name="connsiteX2" fmla="*/ 207775 w 207775"/>
                  <a:gd name="connsiteY2" fmla="*/ 106455 h 106454"/>
                  <a:gd name="connsiteX3" fmla="*/ 0 w 207775"/>
                  <a:gd name="connsiteY3" fmla="*/ 102167 h 106454"/>
                </a:gdLst>
                <a:ahLst/>
                <a:cxnLst>
                  <a:cxn ang="0">
                    <a:pos x="connsiteX0" y="connsiteY0"/>
                  </a:cxn>
                  <a:cxn ang="0">
                    <a:pos x="connsiteX1" y="connsiteY1"/>
                  </a:cxn>
                  <a:cxn ang="0">
                    <a:pos x="connsiteX2" y="connsiteY2"/>
                  </a:cxn>
                  <a:cxn ang="0">
                    <a:pos x="connsiteX3" y="connsiteY3"/>
                  </a:cxn>
                </a:cxnLst>
                <a:rect l="l" t="t" r="r" b="b"/>
                <a:pathLst>
                  <a:path w="207775" h="106454">
                    <a:moveTo>
                      <a:pt x="0" y="102167"/>
                    </a:moveTo>
                    <a:cubicBezTo>
                      <a:pt x="0" y="102167"/>
                      <a:pt x="13440" y="-5748"/>
                      <a:pt x="91519" y="240"/>
                    </a:cubicBezTo>
                    <a:cubicBezTo>
                      <a:pt x="169598" y="6228"/>
                      <a:pt x="202702" y="46549"/>
                      <a:pt x="207775" y="106455"/>
                    </a:cubicBezTo>
                    <a:lnTo>
                      <a:pt x="0" y="102167"/>
                    </a:lnTo>
                    <a:close/>
                  </a:path>
                </a:pathLst>
              </a:custGeom>
              <a:solidFill>
                <a:srgbClr val="EDBD77"/>
              </a:solidFill>
              <a:ln w="2611" cap="flat">
                <a:noFill/>
                <a:prstDash val="solid"/>
                <a:miter/>
              </a:ln>
            </p:spPr>
            <p:txBody>
              <a:bodyPr rtlCol="0" anchor="ctr"/>
              <a:lstStyle/>
              <a:p>
                <a:endParaRPr lang="id-ID"/>
              </a:p>
            </p:txBody>
          </p:sp>
          <p:sp>
            <p:nvSpPr>
              <p:cNvPr id="615" name="Freeform: Shape 614">
                <a:extLst>
                  <a:ext uri="{FF2B5EF4-FFF2-40B4-BE49-F238E27FC236}">
                    <a16:creationId xmlns:a16="http://schemas.microsoft.com/office/drawing/2014/main" id="{E0E9EAEE-A657-4191-87D5-F54A86DC9733}"/>
                  </a:ext>
                </a:extLst>
              </p:cNvPr>
              <p:cNvSpPr/>
              <p:nvPr/>
            </p:nvSpPr>
            <p:spPr>
              <a:xfrm>
                <a:off x="3686771" y="4127542"/>
                <a:ext cx="376457" cy="129083"/>
              </a:xfrm>
              <a:custGeom>
                <a:avLst/>
                <a:gdLst>
                  <a:gd name="connsiteX0" fmla="*/ 82328 w 376457"/>
                  <a:gd name="connsiteY0" fmla="*/ 8827 h 129083"/>
                  <a:gd name="connsiteX1" fmla="*/ 91140 w 376457"/>
                  <a:gd name="connsiteY1" fmla="*/ 7049 h 129083"/>
                  <a:gd name="connsiteX2" fmla="*/ 94539 w 376457"/>
                  <a:gd name="connsiteY2" fmla="*/ 6448 h 129083"/>
                  <a:gd name="connsiteX3" fmla="*/ 190399 w 376457"/>
                  <a:gd name="connsiteY3" fmla="*/ 277 h 129083"/>
                  <a:gd name="connsiteX4" fmla="*/ 260843 w 376457"/>
                  <a:gd name="connsiteY4" fmla="*/ 7363 h 129083"/>
                  <a:gd name="connsiteX5" fmla="*/ 271668 w 376457"/>
                  <a:gd name="connsiteY5" fmla="*/ 9402 h 129083"/>
                  <a:gd name="connsiteX6" fmla="*/ 285841 w 376457"/>
                  <a:gd name="connsiteY6" fmla="*/ 12566 h 129083"/>
                  <a:gd name="connsiteX7" fmla="*/ 376445 w 376457"/>
                  <a:gd name="connsiteY7" fmla="*/ 72995 h 129083"/>
                  <a:gd name="connsiteX8" fmla="*/ 278702 w 376457"/>
                  <a:gd name="connsiteY8" fmla="*/ 129083 h 129083"/>
                  <a:gd name="connsiteX9" fmla="*/ 282442 w 376457"/>
                  <a:gd name="connsiteY9" fmla="*/ 115408 h 129083"/>
                  <a:gd name="connsiteX10" fmla="*/ 304981 w 376457"/>
                  <a:gd name="connsiteY10" fmla="*/ 81650 h 129083"/>
                  <a:gd name="connsiteX11" fmla="*/ 285998 w 376457"/>
                  <a:gd name="connsiteY11" fmla="*/ 57620 h 129083"/>
                  <a:gd name="connsiteX12" fmla="*/ 186477 w 376457"/>
                  <a:gd name="connsiteY12" fmla="*/ 35289 h 129083"/>
                  <a:gd name="connsiteX13" fmla="*/ 81151 w 376457"/>
                  <a:gd name="connsiteY13" fmla="*/ 53750 h 129083"/>
                  <a:gd name="connsiteX14" fmla="*/ 80707 w 376457"/>
                  <a:gd name="connsiteY14" fmla="*/ 103746 h 129083"/>
                  <a:gd name="connsiteX15" fmla="*/ 82537 w 376457"/>
                  <a:gd name="connsiteY15" fmla="*/ 119435 h 129083"/>
                  <a:gd name="connsiteX16" fmla="*/ 13 w 376457"/>
                  <a:gd name="connsiteY16" fmla="*/ 61045 h 129083"/>
                  <a:gd name="connsiteX17" fmla="*/ 82328 w 376457"/>
                  <a:gd name="connsiteY17" fmla="*/ 8827 h 12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457" h="129083">
                    <a:moveTo>
                      <a:pt x="82328" y="8827"/>
                    </a:moveTo>
                    <a:cubicBezTo>
                      <a:pt x="85204" y="8226"/>
                      <a:pt x="88159" y="7598"/>
                      <a:pt x="91140" y="7049"/>
                    </a:cubicBezTo>
                    <a:cubicBezTo>
                      <a:pt x="92264" y="6840"/>
                      <a:pt x="93389" y="6604"/>
                      <a:pt x="94539" y="6448"/>
                    </a:cubicBezTo>
                    <a:cubicBezTo>
                      <a:pt x="122727" y="1505"/>
                      <a:pt x="155491" y="-848"/>
                      <a:pt x="190399" y="277"/>
                    </a:cubicBezTo>
                    <a:cubicBezTo>
                      <a:pt x="215371" y="1061"/>
                      <a:pt x="239140" y="3545"/>
                      <a:pt x="260843" y="7363"/>
                    </a:cubicBezTo>
                    <a:cubicBezTo>
                      <a:pt x="264530" y="8016"/>
                      <a:pt x="268138" y="8670"/>
                      <a:pt x="271668" y="9402"/>
                    </a:cubicBezTo>
                    <a:cubicBezTo>
                      <a:pt x="276532" y="10396"/>
                      <a:pt x="281265" y="11442"/>
                      <a:pt x="285841" y="12566"/>
                    </a:cubicBezTo>
                    <a:cubicBezTo>
                      <a:pt x="340779" y="25980"/>
                      <a:pt x="377229" y="48520"/>
                      <a:pt x="376445" y="72995"/>
                    </a:cubicBezTo>
                    <a:cubicBezTo>
                      <a:pt x="375660" y="98830"/>
                      <a:pt x="339393" y="119853"/>
                      <a:pt x="278702" y="129083"/>
                    </a:cubicBezTo>
                    <a:cubicBezTo>
                      <a:pt x="280742" y="123095"/>
                      <a:pt x="281631" y="119775"/>
                      <a:pt x="282442" y="115408"/>
                    </a:cubicBezTo>
                    <a:cubicBezTo>
                      <a:pt x="292116" y="109629"/>
                      <a:pt x="304772" y="89129"/>
                      <a:pt x="304981" y="81650"/>
                    </a:cubicBezTo>
                    <a:cubicBezTo>
                      <a:pt x="305295" y="72995"/>
                      <a:pt x="298235" y="64758"/>
                      <a:pt x="285998" y="57620"/>
                    </a:cubicBezTo>
                    <a:cubicBezTo>
                      <a:pt x="264922" y="45409"/>
                      <a:pt x="228314" y="36649"/>
                      <a:pt x="186477" y="35289"/>
                    </a:cubicBezTo>
                    <a:cubicBezTo>
                      <a:pt x="141528" y="33851"/>
                      <a:pt x="102070" y="41408"/>
                      <a:pt x="81151" y="53750"/>
                    </a:cubicBezTo>
                    <a:cubicBezTo>
                      <a:pt x="81151" y="53750"/>
                      <a:pt x="80184" y="94489"/>
                      <a:pt x="80707" y="103746"/>
                    </a:cubicBezTo>
                    <a:cubicBezTo>
                      <a:pt x="81151" y="109315"/>
                      <a:pt x="81753" y="114597"/>
                      <a:pt x="82537" y="119435"/>
                    </a:cubicBezTo>
                    <a:cubicBezTo>
                      <a:pt x="32097" y="105838"/>
                      <a:pt x="-745" y="84291"/>
                      <a:pt x="13" y="61045"/>
                    </a:cubicBezTo>
                    <a:cubicBezTo>
                      <a:pt x="745" y="38401"/>
                      <a:pt x="33247" y="19365"/>
                      <a:pt x="82328" y="8827"/>
                    </a:cubicBezTo>
                    <a:close/>
                  </a:path>
                </a:pathLst>
              </a:custGeom>
              <a:solidFill>
                <a:srgbClr val="FFCF83"/>
              </a:solidFill>
              <a:ln w="2611" cap="flat">
                <a:noFill/>
                <a:prstDash val="solid"/>
                <a:miter/>
              </a:ln>
            </p:spPr>
            <p:txBody>
              <a:bodyPr rtlCol="0" anchor="ctr"/>
              <a:lstStyle/>
              <a:p>
                <a:endParaRPr lang="id-ID"/>
              </a:p>
            </p:txBody>
          </p:sp>
        </p:grpSp>
        <p:sp>
          <p:nvSpPr>
            <p:cNvPr id="609" name="Freeform: Shape 608">
              <a:extLst>
                <a:ext uri="{FF2B5EF4-FFF2-40B4-BE49-F238E27FC236}">
                  <a16:creationId xmlns:a16="http://schemas.microsoft.com/office/drawing/2014/main" id="{1A620E9B-D412-4F64-B7A1-42AD6543B809}"/>
                </a:ext>
              </a:extLst>
            </p:cNvPr>
            <p:cNvSpPr/>
            <p:nvPr/>
          </p:nvSpPr>
          <p:spPr>
            <a:xfrm>
              <a:off x="3309619" y="4524175"/>
              <a:ext cx="326305" cy="420570"/>
            </a:xfrm>
            <a:custGeom>
              <a:avLst/>
              <a:gdLst>
                <a:gd name="connsiteX0" fmla="*/ 0 w 326305"/>
                <a:gd name="connsiteY0" fmla="*/ 420571 h 420570"/>
                <a:gd name="connsiteX1" fmla="*/ 326306 w 326305"/>
                <a:gd name="connsiteY1" fmla="*/ 0 h 420570"/>
                <a:gd name="connsiteX2" fmla="*/ 40975 w 326305"/>
                <a:gd name="connsiteY2" fmla="*/ 237375 h 420570"/>
                <a:gd name="connsiteX3" fmla="*/ 0 w 326305"/>
                <a:gd name="connsiteY3" fmla="*/ 420571 h 420570"/>
              </a:gdLst>
              <a:ahLst/>
              <a:cxnLst>
                <a:cxn ang="0">
                  <a:pos x="connsiteX0" y="connsiteY0"/>
                </a:cxn>
                <a:cxn ang="0">
                  <a:pos x="connsiteX1" y="connsiteY1"/>
                </a:cxn>
                <a:cxn ang="0">
                  <a:pos x="connsiteX2" y="connsiteY2"/>
                </a:cxn>
                <a:cxn ang="0">
                  <a:pos x="connsiteX3" y="connsiteY3"/>
                </a:cxn>
              </a:cxnLst>
              <a:rect l="l" t="t" r="r" b="b"/>
              <a:pathLst>
                <a:path w="326305" h="420570">
                  <a:moveTo>
                    <a:pt x="0" y="420571"/>
                  </a:moveTo>
                  <a:cubicBezTo>
                    <a:pt x="281513" y="335641"/>
                    <a:pt x="326306" y="0"/>
                    <a:pt x="326306" y="0"/>
                  </a:cubicBezTo>
                  <a:cubicBezTo>
                    <a:pt x="326306" y="0"/>
                    <a:pt x="166016" y="122479"/>
                    <a:pt x="40975" y="237375"/>
                  </a:cubicBezTo>
                  <a:cubicBezTo>
                    <a:pt x="23534" y="293594"/>
                    <a:pt x="3478" y="367699"/>
                    <a:pt x="0" y="420571"/>
                  </a:cubicBezTo>
                  <a:close/>
                </a:path>
              </a:pathLst>
            </a:custGeom>
            <a:solidFill>
              <a:srgbClr val="E58638"/>
            </a:solidFill>
            <a:ln w="2611" cap="flat">
              <a:noFill/>
              <a:prstDash val="solid"/>
              <a:miter/>
            </a:ln>
          </p:spPr>
          <p:txBody>
            <a:bodyPr rtlCol="0" anchor="ctr"/>
            <a:lstStyle/>
            <a:p>
              <a:endParaRPr lang="id-ID"/>
            </a:p>
          </p:txBody>
        </p:sp>
        <p:sp>
          <p:nvSpPr>
            <p:cNvPr id="610" name="Freeform: Shape 609">
              <a:extLst>
                <a:ext uri="{FF2B5EF4-FFF2-40B4-BE49-F238E27FC236}">
                  <a16:creationId xmlns:a16="http://schemas.microsoft.com/office/drawing/2014/main" id="{D6E77F3D-F6AD-45DE-B169-C5D9DE6E9152}"/>
                </a:ext>
              </a:extLst>
            </p:cNvPr>
            <p:cNvSpPr/>
            <p:nvPr/>
          </p:nvSpPr>
          <p:spPr>
            <a:xfrm>
              <a:off x="2986274" y="5030952"/>
              <a:ext cx="362724" cy="447968"/>
            </a:xfrm>
            <a:custGeom>
              <a:avLst/>
              <a:gdLst>
                <a:gd name="connsiteX0" fmla="*/ 308 w 362724"/>
                <a:gd name="connsiteY0" fmla="*/ 364723 h 447968"/>
                <a:gd name="connsiteX1" fmla="*/ 28574 w 362724"/>
                <a:gd name="connsiteY1" fmla="*/ 101330 h 447968"/>
                <a:gd name="connsiteX2" fmla="*/ 69313 w 362724"/>
                <a:gd name="connsiteY2" fmla="*/ 105697 h 447968"/>
                <a:gd name="connsiteX3" fmla="*/ 208397 w 362724"/>
                <a:gd name="connsiteY3" fmla="*/ 737 h 447968"/>
                <a:gd name="connsiteX4" fmla="*/ 322011 w 362724"/>
                <a:gd name="connsiteY4" fmla="*/ 132839 h 447968"/>
                <a:gd name="connsiteX5" fmla="*/ 362724 w 362724"/>
                <a:gd name="connsiteY5" fmla="*/ 137205 h 447968"/>
                <a:gd name="connsiteX6" fmla="*/ 334458 w 362724"/>
                <a:gd name="connsiteY6" fmla="*/ 400572 h 447968"/>
                <a:gd name="connsiteX7" fmla="*/ 276043 w 362724"/>
                <a:gd name="connsiteY7" fmla="*/ 447665 h 447968"/>
                <a:gd name="connsiteX8" fmla="*/ 47375 w 362724"/>
                <a:gd name="connsiteY8" fmla="*/ 423112 h 447968"/>
                <a:gd name="connsiteX9" fmla="*/ 308 w 362724"/>
                <a:gd name="connsiteY9" fmla="*/ 364723 h 447968"/>
                <a:gd name="connsiteX10" fmla="*/ 207298 w 362724"/>
                <a:gd name="connsiteY10" fmla="*/ 10778 h 447968"/>
                <a:gd name="connsiteX11" fmla="*/ 79381 w 362724"/>
                <a:gd name="connsiteY11" fmla="*/ 106769 h 447968"/>
                <a:gd name="connsiteX12" fmla="*/ 311892 w 362724"/>
                <a:gd name="connsiteY12" fmla="*/ 131740 h 447968"/>
                <a:gd name="connsiteX13" fmla="*/ 207298 w 362724"/>
                <a:gd name="connsiteY13" fmla="*/ 10778 h 4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24" h="447968">
                  <a:moveTo>
                    <a:pt x="308" y="364723"/>
                  </a:moveTo>
                  <a:lnTo>
                    <a:pt x="28574" y="101330"/>
                  </a:lnTo>
                  <a:lnTo>
                    <a:pt x="69313" y="105697"/>
                  </a:lnTo>
                  <a:cubicBezTo>
                    <a:pt x="80610" y="40090"/>
                    <a:pt x="141300" y="-6480"/>
                    <a:pt x="208397" y="737"/>
                  </a:cubicBezTo>
                  <a:cubicBezTo>
                    <a:pt x="275493" y="7954"/>
                    <a:pt x="324914" y="66317"/>
                    <a:pt x="322011" y="132839"/>
                  </a:cubicBezTo>
                  <a:lnTo>
                    <a:pt x="362724" y="137205"/>
                  </a:lnTo>
                  <a:lnTo>
                    <a:pt x="334458" y="400572"/>
                  </a:lnTo>
                  <a:cubicBezTo>
                    <a:pt x="331346" y="429571"/>
                    <a:pt x="305067" y="450777"/>
                    <a:pt x="276043" y="447665"/>
                  </a:cubicBezTo>
                  <a:lnTo>
                    <a:pt x="47375" y="423112"/>
                  </a:lnTo>
                  <a:cubicBezTo>
                    <a:pt x="18376" y="420000"/>
                    <a:pt x="-2830" y="393721"/>
                    <a:pt x="308" y="364723"/>
                  </a:cubicBezTo>
                  <a:close/>
                  <a:moveTo>
                    <a:pt x="207298" y="10778"/>
                  </a:moveTo>
                  <a:cubicBezTo>
                    <a:pt x="145745" y="4163"/>
                    <a:pt x="90075" y="46706"/>
                    <a:pt x="79381" y="106769"/>
                  </a:cubicBezTo>
                  <a:lnTo>
                    <a:pt x="311892" y="131740"/>
                  </a:lnTo>
                  <a:cubicBezTo>
                    <a:pt x="314219" y="70762"/>
                    <a:pt x="268852" y="17394"/>
                    <a:pt x="207298" y="10778"/>
                  </a:cubicBezTo>
                  <a:close/>
                </a:path>
              </a:pathLst>
            </a:custGeom>
            <a:solidFill>
              <a:srgbClr val="C65447"/>
            </a:solidFill>
            <a:ln w="2611" cap="flat">
              <a:noFill/>
              <a:prstDash val="solid"/>
              <a:miter/>
            </a:ln>
          </p:spPr>
          <p:txBody>
            <a:bodyPr rtlCol="0" anchor="ctr"/>
            <a:lstStyle/>
            <a:p>
              <a:endParaRPr lang="id-ID"/>
            </a:p>
          </p:txBody>
        </p:sp>
        <p:grpSp>
          <p:nvGrpSpPr>
            <p:cNvPr id="611" name="Graphic 2851">
              <a:extLst>
                <a:ext uri="{FF2B5EF4-FFF2-40B4-BE49-F238E27FC236}">
                  <a16:creationId xmlns:a16="http://schemas.microsoft.com/office/drawing/2014/main" id="{66E22B18-807C-47BA-A523-AC6550027399}"/>
                </a:ext>
              </a:extLst>
            </p:cNvPr>
            <p:cNvGrpSpPr/>
            <p:nvPr/>
          </p:nvGrpSpPr>
          <p:grpSpPr>
            <a:xfrm>
              <a:off x="3162630" y="4395317"/>
              <a:ext cx="583118" cy="663262"/>
              <a:chOff x="3162630" y="4395317"/>
              <a:chExt cx="583118" cy="663262"/>
            </a:xfrm>
            <a:solidFill>
              <a:schemeClr val="accent1"/>
            </a:solidFill>
          </p:grpSpPr>
          <p:sp>
            <p:nvSpPr>
              <p:cNvPr id="612" name="Freeform: Shape 611">
                <a:extLst>
                  <a:ext uri="{FF2B5EF4-FFF2-40B4-BE49-F238E27FC236}">
                    <a16:creationId xmlns:a16="http://schemas.microsoft.com/office/drawing/2014/main" id="{BE351A3D-774A-4761-BFF8-5E8AB7E89104}"/>
                  </a:ext>
                </a:extLst>
              </p:cNvPr>
              <p:cNvSpPr/>
              <p:nvPr/>
            </p:nvSpPr>
            <p:spPr>
              <a:xfrm>
                <a:off x="3162630" y="4939399"/>
                <a:ext cx="74851" cy="119181"/>
              </a:xfrm>
              <a:custGeom>
                <a:avLst/>
                <a:gdLst>
                  <a:gd name="connsiteX0" fmla="*/ 69799 w 74851"/>
                  <a:gd name="connsiteY0" fmla="*/ 16356 h 119181"/>
                  <a:gd name="connsiteX1" fmla="*/ 74610 w 74851"/>
                  <a:gd name="connsiteY1" fmla="*/ 78301 h 119181"/>
                  <a:gd name="connsiteX2" fmla="*/ 60412 w 74851"/>
                  <a:gd name="connsiteY2" fmla="*/ 112974 h 119181"/>
                  <a:gd name="connsiteX3" fmla="*/ 50449 w 74851"/>
                  <a:gd name="connsiteY3" fmla="*/ 108110 h 119181"/>
                  <a:gd name="connsiteX4" fmla="*/ 51888 w 74851"/>
                  <a:gd name="connsiteY4" fmla="*/ 98697 h 119181"/>
                  <a:gd name="connsiteX5" fmla="*/ 38866 w 74851"/>
                  <a:gd name="connsiteY5" fmla="*/ 119171 h 119181"/>
                  <a:gd name="connsiteX6" fmla="*/ 35 w 74851"/>
                  <a:gd name="connsiteY6" fmla="*/ 84028 h 119181"/>
                  <a:gd name="connsiteX7" fmla="*/ 33845 w 74851"/>
                  <a:gd name="connsiteY7" fmla="*/ 14028 h 119181"/>
                  <a:gd name="connsiteX8" fmla="*/ 69799 w 74851"/>
                  <a:gd name="connsiteY8" fmla="*/ 16356 h 1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51" h="119181">
                    <a:moveTo>
                      <a:pt x="69799" y="16356"/>
                    </a:moveTo>
                    <a:cubicBezTo>
                      <a:pt x="69799" y="16356"/>
                      <a:pt x="76153" y="69620"/>
                      <a:pt x="74610" y="78301"/>
                    </a:cubicBezTo>
                    <a:cubicBezTo>
                      <a:pt x="73068" y="86982"/>
                      <a:pt x="62948" y="112843"/>
                      <a:pt x="60412" y="112974"/>
                    </a:cubicBezTo>
                    <a:cubicBezTo>
                      <a:pt x="57902" y="113105"/>
                      <a:pt x="50240" y="113418"/>
                      <a:pt x="50449" y="108110"/>
                    </a:cubicBezTo>
                    <a:cubicBezTo>
                      <a:pt x="50659" y="102776"/>
                      <a:pt x="54110" y="97808"/>
                      <a:pt x="51888" y="98697"/>
                    </a:cubicBezTo>
                    <a:cubicBezTo>
                      <a:pt x="49665" y="99586"/>
                      <a:pt x="49011" y="119694"/>
                      <a:pt x="38866" y="119171"/>
                    </a:cubicBezTo>
                    <a:cubicBezTo>
                      <a:pt x="28720" y="118648"/>
                      <a:pt x="-1168" y="107378"/>
                      <a:pt x="35" y="84028"/>
                    </a:cubicBezTo>
                    <a:cubicBezTo>
                      <a:pt x="1238" y="60677"/>
                      <a:pt x="33087" y="17898"/>
                      <a:pt x="33845" y="14028"/>
                    </a:cubicBezTo>
                    <a:cubicBezTo>
                      <a:pt x="40278" y="-18840"/>
                      <a:pt x="69799" y="16356"/>
                      <a:pt x="69799" y="16356"/>
                    </a:cubicBezTo>
                    <a:close/>
                  </a:path>
                </a:pathLst>
              </a:custGeom>
              <a:solidFill>
                <a:srgbClr val="FFB27D"/>
              </a:solidFill>
              <a:ln w="2611" cap="flat">
                <a:noFill/>
                <a:prstDash val="solid"/>
                <a:miter/>
              </a:ln>
            </p:spPr>
            <p:txBody>
              <a:bodyPr rtlCol="0" anchor="ctr"/>
              <a:lstStyle/>
              <a:p>
                <a:endParaRPr lang="id-ID"/>
              </a:p>
            </p:txBody>
          </p:sp>
          <p:sp>
            <p:nvSpPr>
              <p:cNvPr id="613" name="Freeform: Shape 612">
                <a:extLst>
                  <a:ext uri="{FF2B5EF4-FFF2-40B4-BE49-F238E27FC236}">
                    <a16:creationId xmlns:a16="http://schemas.microsoft.com/office/drawing/2014/main" id="{5F63F21A-9632-4B43-871A-6D08859027F8}"/>
                  </a:ext>
                </a:extLst>
              </p:cNvPr>
              <p:cNvSpPr/>
              <p:nvPr/>
            </p:nvSpPr>
            <p:spPr>
              <a:xfrm>
                <a:off x="3187977" y="4395317"/>
                <a:ext cx="557771" cy="573922"/>
              </a:xfrm>
              <a:custGeom>
                <a:avLst/>
                <a:gdLst>
                  <a:gd name="connsiteX0" fmla="*/ 27587 w 557771"/>
                  <a:gd name="connsiteY0" fmla="*/ 569432 h 573922"/>
                  <a:gd name="connsiteX1" fmla="*/ 58206 w 557771"/>
                  <a:gd name="connsiteY1" fmla="*/ 569223 h 573922"/>
                  <a:gd name="connsiteX2" fmla="*/ 202022 w 557771"/>
                  <a:gd name="connsiteY2" fmla="*/ 334515 h 573922"/>
                  <a:gd name="connsiteX3" fmla="*/ 455897 w 557771"/>
                  <a:gd name="connsiteY3" fmla="*/ 213971 h 573922"/>
                  <a:gd name="connsiteX4" fmla="*/ 557510 w 557771"/>
                  <a:gd name="connsiteY4" fmla="*/ 117327 h 573922"/>
                  <a:gd name="connsiteX5" fmla="*/ 499591 w 557771"/>
                  <a:gd name="connsiteY5" fmla="*/ 15061 h 573922"/>
                  <a:gd name="connsiteX6" fmla="*/ 378027 w 557771"/>
                  <a:gd name="connsiteY6" fmla="*/ 22905 h 573922"/>
                  <a:gd name="connsiteX7" fmla="*/ 117929 w 557771"/>
                  <a:gd name="connsiteY7" fmla="*/ 240538 h 573922"/>
                  <a:gd name="connsiteX8" fmla="*/ 0 w 557771"/>
                  <a:gd name="connsiteY8" fmla="*/ 547651 h 573922"/>
                  <a:gd name="connsiteX9" fmla="*/ 27587 w 557771"/>
                  <a:gd name="connsiteY9" fmla="*/ 569432 h 57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771" h="573922">
                    <a:moveTo>
                      <a:pt x="27587" y="569432"/>
                    </a:moveTo>
                    <a:cubicBezTo>
                      <a:pt x="49917" y="579656"/>
                      <a:pt x="58206" y="569223"/>
                      <a:pt x="58206" y="569223"/>
                    </a:cubicBezTo>
                    <a:cubicBezTo>
                      <a:pt x="58206" y="569223"/>
                      <a:pt x="188294" y="351982"/>
                      <a:pt x="202022" y="334515"/>
                    </a:cubicBezTo>
                    <a:cubicBezTo>
                      <a:pt x="215724" y="317048"/>
                      <a:pt x="455897" y="213971"/>
                      <a:pt x="455897" y="213971"/>
                    </a:cubicBezTo>
                    <a:cubicBezTo>
                      <a:pt x="455897" y="213971"/>
                      <a:pt x="553640" y="176605"/>
                      <a:pt x="557510" y="117327"/>
                    </a:cubicBezTo>
                    <a:cubicBezTo>
                      <a:pt x="560857" y="65815"/>
                      <a:pt x="531623" y="34149"/>
                      <a:pt x="499591" y="15061"/>
                    </a:cubicBezTo>
                    <a:cubicBezTo>
                      <a:pt x="461414" y="-7688"/>
                      <a:pt x="413118" y="-4341"/>
                      <a:pt x="378027" y="22905"/>
                    </a:cubicBezTo>
                    <a:cubicBezTo>
                      <a:pt x="299242" y="84092"/>
                      <a:pt x="143084" y="207147"/>
                      <a:pt x="117929" y="240538"/>
                    </a:cubicBezTo>
                    <a:cubicBezTo>
                      <a:pt x="61998" y="314826"/>
                      <a:pt x="0" y="547651"/>
                      <a:pt x="0" y="547651"/>
                    </a:cubicBezTo>
                    <a:cubicBezTo>
                      <a:pt x="0" y="547651"/>
                      <a:pt x="10041" y="561379"/>
                      <a:pt x="27587" y="569432"/>
                    </a:cubicBezTo>
                    <a:close/>
                  </a:path>
                </a:pathLst>
              </a:custGeom>
              <a:solidFill>
                <a:srgbClr val="EE9849"/>
              </a:solidFill>
              <a:ln w="2611" cap="flat">
                <a:noFill/>
                <a:prstDash val="solid"/>
                <a:miter/>
              </a:ln>
            </p:spPr>
            <p:txBody>
              <a:bodyPr rtlCol="0" anchor="ctr"/>
              <a:lstStyle/>
              <a:p>
                <a:endParaRPr lang="id-ID"/>
              </a:p>
            </p:txBody>
          </p:sp>
        </p:grpSp>
      </p:grpSp>
      <p:sp>
        <p:nvSpPr>
          <p:cNvPr id="623" name="Freeform: Shape 622">
            <a:extLst>
              <a:ext uri="{FF2B5EF4-FFF2-40B4-BE49-F238E27FC236}">
                <a16:creationId xmlns:a16="http://schemas.microsoft.com/office/drawing/2014/main" id="{4CA30148-D40B-4A8B-A930-41EB365D9BB1}"/>
              </a:ext>
            </a:extLst>
          </p:cNvPr>
          <p:cNvSpPr/>
          <p:nvPr/>
        </p:nvSpPr>
        <p:spPr>
          <a:xfrm>
            <a:off x="5523667" y="7781536"/>
            <a:ext cx="224222" cy="47895"/>
          </a:xfrm>
          <a:custGeom>
            <a:avLst/>
            <a:gdLst>
              <a:gd name="connsiteX0" fmla="*/ 0 w 224222"/>
              <a:gd name="connsiteY0" fmla="*/ 47895 h 47895"/>
              <a:gd name="connsiteX1" fmla="*/ 224222 w 224222"/>
              <a:gd name="connsiteY1" fmla="*/ 19629 h 47895"/>
              <a:gd name="connsiteX2" fmla="*/ 0 w 224222"/>
              <a:gd name="connsiteY2" fmla="*/ 47895 h 47895"/>
            </a:gdLst>
            <a:ahLst/>
            <a:cxnLst>
              <a:cxn ang="0">
                <a:pos x="connsiteX0" y="connsiteY0"/>
              </a:cxn>
              <a:cxn ang="0">
                <a:pos x="connsiteX1" y="connsiteY1"/>
              </a:cxn>
              <a:cxn ang="0">
                <a:pos x="connsiteX2" y="connsiteY2"/>
              </a:cxn>
            </a:cxnLst>
            <a:rect l="l" t="t" r="r" b="b"/>
            <a:pathLst>
              <a:path w="224222" h="47895">
                <a:moveTo>
                  <a:pt x="0" y="47895"/>
                </a:moveTo>
                <a:cubicBezTo>
                  <a:pt x="0" y="47895"/>
                  <a:pt x="114399" y="-4689"/>
                  <a:pt x="224222" y="19629"/>
                </a:cubicBezTo>
                <a:cubicBezTo>
                  <a:pt x="224222" y="19655"/>
                  <a:pt x="90866" y="-39702"/>
                  <a:pt x="0" y="47895"/>
                </a:cubicBezTo>
                <a:close/>
              </a:path>
            </a:pathLst>
          </a:custGeom>
          <a:solidFill>
            <a:srgbClr val="00504D"/>
          </a:solidFill>
          <a:ln w="2611" cap="flat">
            <a:noFill/>
            <a:prstDash val="solid"/>
            <a:miter/>
          </a:ln>
        </p:spPr>
        <p:txBody>
          <a:bodyPr rtlCol="0" anchor="ctr"/>
          <a:lstStyle/>
          <a:p>
            <a:endParaRPr lang="id-ID"/>
          </a:p>
        </p:txBody>
      </p:sp>
      <p:sp>
        <p:nvSpPr>
          <p:cNvPr id="624" name="Freeform: Shape 623">
            <a:extLst>
              <a:ext uri="{FF2B5EF4-FFF2-40B4-BE49-F238E27FC236}">
                <a16:creationId xmlns:a16="http://schemas.microsoft.com/office/drawing/2014/main" id="{A918AEDA-7FB2-46F3-A2E2-059EDA570955}"/>
              </a:ext>
            </a:extLst>
          </p:cNvPr>
          <p:cNvSpPr/>
          <p:nvPr/>
        </p:nvSpPr>
        <p:spPr>
          <a:xfrm>
            <a:off x="5510854" y="7849798"/>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625" name="Freeform: Shape 624">
            <a:extLst>
              <a:ext uri="{FF2B5EF4-FFF2-40B4-BE49-F238E27FC236}">
                <a16:creationId xmlns:a16="http://schemas.microsoft.com/office/drawing/2014/main" id="{CC32C254-B282-4016-BF14-70FF09098D12}"/>
              </a:ext>
            </a:extLst>
          </p:cNvPr>
          <p:cNvSpPr/>
          <p:nvPr/>
        </p:nvSpPr>
        <p:spPr>
          <a:xfrm>
            <a:off x="5503820" y="7717383"/>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58" y="96490"/>
                  <a:pt x="123133" y="-23505"/>
                  <a:pt x="0" y="4134"/>
                </a:cubicBezTo>
                <a:close/>
              </a:path>
            </a:pathLst>
          </a:custGeom>
          <a:solidFill>
            <a:srgbClr val="00504D"/>
          </a:solidFill>
          <a:ln w="2611" cap="flat">
            <a:noFill/>
            <a:prstDash val="solid"/>
            <a:miter/>
          </a:ln>
        </p:spPr>
        <p:txBody>
          <a:bodyPr rtlCol="0" anchor="ctr"/>
          <a:lstStyle/>
          <a:p>
            <a:endParaRPr lang="id-ID"/>
          </a:p>
        </p:txBody>
      </p:sp>
      <p:sp>
        <p:nvSpPr>
          <p:cNvPr id="626" name="Freeform: Shape 625">
            <a:extLst>
              <a:ext uri="{FF2B5EF4-FFF2-40B4-BE49-F238E27FC236}">
                <a16:creationId xmlns:a16="http://schemas.microsoft.com/office/drawing/2014/main" id="{3444D68C-2B04-4BE7-8F43-69ECB322DEDA}"/>
              </a:ext>
            </a:extLst>
          </p:cNvPr>
          <p:cNvSpPr/>
          <p:nvPr/>
        </p:nvSpPr>
        <p:spPr>
          <a:xfrm>
            <a:off x="5689761" y="7834842"/>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627" name="Freeform: Shape 626">
            <a:extLst>
              <a:ext uri="{FF2B5EF4-FFF2-40B4-BE49-F238E27FC236}">
                <a16:creationId xmlns:a16="http://schemas.microsoft.com/office/drawing/2014/main" id="{BC101624-1A18-4035-9542-DAD88A6C28BE}"/>
              </a:ext>
            </a:extLst>
          </p:cNvPr>
          <p:cNvSpPr/>
          <p:nvPr/>
        </p:nvSpPr>
        <p:spPr>
          <a:xfrm>
            <a:off x="5399515" y="7628609"/>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noFill/>
          <a:ln w="2611" cap="flat">
            <a:noFill/>
            <a:prstDash val="solid"/>
            <a:miter/>
          </a:ln>
        </p:spPr>
        <p:txBody>
          <a:bodyPr rtlCol="0" anchor="ctr"/>
          <a:lstStyle/>
          <a:p>
            <a:endParaRPr lang="id-ID"/>
          </a:p>
        </p:txBody>
      </p:sp>
      <p:sp>
        <p:nvSpPr>
          <p:cNvPr id="628" name="Freeform: Shape 627">
            <a:extLst>
              <a:ext uri="{FF2B5EF4-FFF2-40B4-BE49-F238E27FC236}">
                <a16:creationId xmlns:a16="http://schemas.microsoft.com/office/drawing/2014/main" id="{41F7A82A-563C-43AE-B730-996EDEA972B6}"/>
              </a:ext>
            </a:extLst>
          </p:cNvPr>
          <p:cNvSpPr/>
          <p:nvPr/>
        </p:nvSpPr>
        <p:spPr>
          <a:xfrm>
            <a:off x="5446242" y="7899019"/>
            <a:ext cx="109091" cy="47504"/>
          </a:xfrm>
          <a:custGeom>
            <a:avLst/>
            <a:gdLst>
              <a:gd name="connsiteX0" fmla="*/ 0 w 109091"/>
              <a:gd name="connsiteY0" fmla="*/ 2817 h 47504"/>
              <a:gd name="connsiteX1" fmla="*/ 109091 w 109091"/>
              <a:gd name="connsiteY1" fmla="*/ 47504 h 47504"/>
              <a:gd name="connsiteX2" fmla="*/ 0 w 109091"/>
              <a:gd name="connsiteY2" fmla="*/ 2817 h 47504"/>
            </a:gdLst>
            <a:ahLst/>
            <a:cxnLst>
              <a:cxn ang="0">
                <a:pos x="connsiteX0" y="connsiteY0"/>
              </a:cxn>
              <a:cxn ang="0">
                <a:pos x="connsiteX1" y="connsiteY1"/>
              </a:cxn>
              <a:cxn ang="0">
                <a:pos x="connsiteX2" y="connsiteY2"/>
              </a:cxn>
            </a:cxnLst>
            <a:rect l="l" t="t" r="r" b="b"/>
            <a:pathLst>
              <a:path w="109091"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629" name="Freeform: Shape 628">
            <a:extLst>
              <a:ext uri="{FF2B5EF4-FFF2-40B4-BE49-F238E27FC236}">
                <a16:creationId xmlns:a16="http://schemas.microsoft.com/office/drawing/2014/main" id="{C4081D0D-1CDC-42D1-B67B-98CF36620FB8}"/>
              </a:ext>
            </a:extLst>
          </p:cNvPr>
          <p:cNvSpPr/>
          <p:nvPr/>
        </p:nvSpPr>
        <p:spPr>
          <a:xfrm>
            <a:off x="5447471" y="7753493"/>
            <a:ext cx="58833" cy="25629"/>
          </a:xfrm>
          <a:custGeom>
            <a:avLst/>
            <a:gdLst>
              <a:gd name="connsiteX0" fmla="*/ 0 w 58833"/>
              <a:gd name="connsiteY0" fmla="*/ 1520 h 25629"/>
              <a:gd name="connsiteX1" fmla="*/ 58834 w 58833"/>
              <a:gd name="connsiteY1" fmla="*/ 25629 h 25629"/>
              <a:gd name="connsiteX2" fmla="*/ 0 w 58833"/>
              <a:gd name="connsiteY2" fmla="*/ 1520 h 25629"/>
            </a:gdLst>
            <a:ahLst/>
            <a:cxnLst>
              <a:cxn ang="0">
                <a:pos x="connsiteX0" y="connsiteY0"/>
              </a:cxn>
              <a:cxn ang="0">
                <a:pos x="connsiteX1" y="connsiteY1"/>
              </a:cxn>
              <a:cxn ang="0">
                <a:pos x="connsiteX2" y="connsiteY2"/>
              </a:cxn>
            </a:cxnLst>
            <a:rect l="l" t="t" r="r" b="b"/>
            <a:pathLst>
              <a:path w="58833" h="25629">
                <a:moveTo>
                  <a:pt x="0" y="1520"/>
                </a:moveTo>
                <a:cubicBezTo>
                  <a:pt x="0" y="1520"/>
                  <a:pt x="35300" y="4475"/>
                  <a:pt x="58834" y="25629"/>
                </a:cubicBezTo>
                <a:cubicBezTo>
                  <a:pt x="58834" y="25629"/>
                  <a:pt x="34359" y="-7370"/>
                  <a:pt x="0" y="1520"/>
                </a:cubicBezTo>
                <a:close/>
              </a:path>
            </a:pathLst>
          </a:custGeom>
          <a:solidFill>
            <a:srgbClr val="00504D"/>
          </a:solidFill>
          <a:ln w="2611" cap="flat">
            <a:noFill/>
            <a:prstDash val="solid"/>
            <a:miter/>
          </a:ln>
        </p:spPr>
        <p:txBody>
          <a:bodyPr rtlCol="0" anchor="ctr"/>
          <a:lstStyle/>
          <a:p>
            <a:endParaRPr lang="id-ID"/>
          </a:p>
        </p:txBody>
      </p:sp>
      <p:sp>
        <p:nvSpPr>
          <p:cNvPr id="630" name="Freeform: Shape 629">
            <a:extLst>
              <a:ext uri="{FF2B5EF4-FFF2-40B4-BE49-F238E27FC236}">
                <a16:creationId xmlns:a16="http://schemas.microsoft.com/office/drawing/2014/main" id="{D8B9AC29-BE61-47EF-98B4-76316C896B33}"/>
              </a:ext>
            </a:extLst>
          </p:cNvPr>
          <p:cNvSpPr/>
          <p:nvPr/>
        </p:nvSpPr>
        <p:spPr>
          <a:xfrm>
            <a:off x="5599079" y="7675048"/>
            <a:ext cx="58833" cy="25629"/>
          </a:xfrm>
          <a:custGeom>
            <a:avLst/>
            <a:gdLst>
              <a:gd name="connsiteX0" fmla="*/ 0 w 58833"/>
              <a:gd name="connsiteY0" fmla="*/ 1520 h 25629"/>
              <a:gd name="connsiteX1" fmla="*/ 58834 w 58833"/>
              <a:gd name="connsiteY1" fmla="*/ 25629 h 25629"/>
              <a:gd name="connsiteX2" fmla="*/ 0 w 58833"/>
              <a:gd name="connsiteY2" fmla="*/ 1520 h 25629"/>
            </a:gdLst>
            <a:ahLst/>
            <a:cxnLst>
              <a:cxn ang="0">
                <a:pos x="connsiteX0" y="connsiteY0"/>
              </a:cxn>
              <a:cxn ang="0">
                <a:pos x="connsiteX1" y="connsiteY1"/>
              </a:cxn>
              <a:cxn ang="0">
                <a:pos x="connsiteX2" y="connsiteY2"/>
              </a:cxn>
            </a:cxnLst>
            <a:rect l="l" t="t" r="r" b="b"/>
            <a:pathLst>
              <a:path w="58833" h="25629">
                <a:moveTo>
                  <a:pt x="0" y="1520"/>
                </a:moveTo>
                <a:cubicBezTo>
                  <a:pt x="0" y="1520"/>
                  <a:pt x="35300" y="4475"/>
                  <a:pt x="58834" y="25629"/>
                </a:cubicBezTo>
                <a:cubicBezTo>
                  <a:pt x="58860" y="25629"/>
                  <a:pt x="34385" y="-7370"/>
                  <a:pt x="0" y="1520"/>
                </a:cubicBezTo>
                <a:close/>
              </a:path>
            </a:pathLst>
          </a:custGeom>
          <a:noFill/>
          <a:ln w="2611" cap="flat">
            <a:noFill/>
            <a:prstDash val="solid"/>
            <a:miter/>
          </a:ln>
        </p:spPr>
        <p:txBody>
          <a:bodyPr rtlCol="0" anchor="ctr"/>
          <a:lstStyle/>
          <a:p>
            <a:endParaRPr lang="id-ID"/>
          </a:p>
        </p:txBody>
      </p:sp>
      <p:sp>
        <p:nvSpPr>
          <p:cNvPr id="631" name="Freeform: Shape 630">
            <a:extLst>
              <a:ext uri="{FF2B5EF4-FFF2-40B4-BE49-F238E27FC236}">
                <a16:creationId xmlns:a16="http://schemas.microsoft.com/office/drawing/2014/main" id="{2DADED39-3DB6-4BA5-88CA-28351B1D44C1}"/>
              </a:ext>
            </a:extLst>
          </p:cNvPr>
          <p:cNvSpPr/>
          <p:nvPr/>
        </p:nvSpPr>
        <p:spPr>
          <a:xfrm>
            <a:off x="5617723" y="7917630"/>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0"/>
                  <a:pt x="10486" y="3530"/>
                  <a:pt x="0" y="37444"/>
                </a:cubicBezTo>
                <a:close/>
              </a:path>
            </a:pathLst>
          </a:custGeom>
          <a:solidFill>
            <a:srgbClr val="00504D"/>
          </a:solidFill>
          <a:ln w="2611" cap="flat">
            <a:noFill/>
            <a:prstDash val="solid"/>
            <a:miter/>
          </a:ln>
        </p:spPr>
        <p:txBody>
          <a:bodyPr rtlCol="0" anchor="ctr"/>
          <a:lstStyle/>
          <a:p>
            <a:endParaRPr lang="id-ID"/>
          </a:p>
        </p:txBody>
      </p:sp>
      <p:sp>
        <p:nvSpPr>
          <p:cNvPr id="632" name="Freeform: Shape 631">
            <a:extLst>
              <a:ext uri="{FF2B5EF4-FFF2-40B4-BE49-F238E27FC236}">
                <a16:creationId xmlns:a16="http://schemas.microsoft.com/office/drawing/2014/main" id="{376238F0-D926-47A6-917D-9B0DE661966D}"/>
              </a:ext>
            </a:extLst>
          </p:cNvPr>
          <p:cNvSpPr/>
          <p:nvPr/>
        </p:nvSpPr>
        <p:spPr>
          <a:xfrm>
            <a:off x="5816450" y="8216488"/>
            <a:ext cx="54362" cy="33200"/>
          </a:xfrm>
          <a:custGeom>
            <a:avLst/>
            <a:gdLst>
              <a:gd name="connsiteX0" fmla="*/ 0 w 54362"/>
              <a:gd name="connsiteY0" fmla="*/ 227 h 33200"/>
              <a:gd name="connsiteX1" fmla="*/ 54363 w 54362"/>
              <a:gd name="connsiteY1" fmla="*/ 33201 h 33200"/>
              <a:gd name="connsiteX2" fmla="*/ 0 w 54362"/>
              <a:gd name="connsiteY2" fmla="*/ 227 h 33200"/>
            </a:gdLst>
            <a:ahLst/>
            <a:cxnLst>
              <a:cxn ang="0">
                <a:pos x="connsiteX0" y="connsiteY0"/>
              </a:cxn>
              <a:cxn ang="0">
                <a:pos x="connsiteX1" y="connsiteY1"/>
              </a:cxn>
              <a:cxn ang="0">
                <a:pos x="connsiteX2" y="connsiteY2"/>
              </a:cxn>
            </a:cxnLst>
            <a:rect l="l" t="t" r="r" b="b"/>
            <a:pathLst>
              <a:path w="54362" h="33200">
                <a:moveTo>
                  <a:pt x="0" y="227"/>
                </a:moveTo>
                <a:cubicBezTo>
                  <a:pt x="0" y="227"/>
                  <a:pt x="34411" y="8621"/>
                  <a:pt x="54363" y="33201"/>
                </a:cubicBezTo>
                <a:cubicBezTo>
                  <a:pt x="54363" y="33201"/>
                  <a:pt x="35353" y="-3198"/>
                  <a:pt x="0" y="227"/>
                </a:cubicBezTo>
                <a:close/>
              </a:path>
            </a:pathLst>
          </a:custGeom>
          <a:noFill/>
          <a:ln w="2611" cap="flat">
            <a:noFill/>
            <a:prstDash val="solid"/>
            <a:miter/>
          </a:ln>
        </p:spPr>
        <p:txBody>
          <a:bodyPr rtlCol="0" anchor="ctr"/>
          <a:lstStyle/>
          <a:p>
            <a:endParaRPr lang="id-ID"/>
          </a:p>
        </p:txBody>
      </p:sp>
      <p:sp>
        <p:nvSpPr>
          <p:cNvPr id="633" name="Freeform: Shape 632">
            <a:extLst>
              <a:ext uri="{FF2B5EF4-FFF2-40B4-BE49-F238E27FC236}">
                <a16:creationId xmlns:a16="http://schemas.microsoft.com/office/drawing/2014/main" id="{16C6951C-2676-4AC2-A9FB-C359D316703E}"/>
              </a:ext>
            </a:extLst>
          </p:cNvPr>
          <p:cNvSpPr/>
          <p:nvPr/>
        </p:nvSpPr>
        <p:spPr>
          <a:xfrm>
            <a:off x="5773619" y="7929692"/>
            <a:ext cx="54362" cy="33200"/>
          </a:xfrm>
          <a:custGeom>
            <a:avLst/>
            <a:gdLst>
              <a:gd name="connsiteX0" fmla="*/ 0 w 54362"/>
              <a:gd name="connsiteY0" fmla="*/ 228 h 33200"/>
              <a:gd name="connsiteX1" fmla="*/ 54363 w 54362"/>
              <a:gd name="connsiteY1" fmla="*/ 33201 h 33200"/>
              <a:gd name="connsiteX2" fmla="*/ 0 w 54362"/>
              <a:gd name="connsiteY2" fmla="*/ 228 h 33200"/>
            </a:gdLst>
            <a:ahLst/>
            <a:cxnLst>
              <a:cxn ang="0">
                <a:pos x="connsiteX0" y="connsiteY0"/>
              </a:cxn>
              <a:cxn ang="0">
                <a:pos x="connsiteX1" y="connsiteY1"/>
              </a:cxn>
              <a:cxn ang="0">
                <a:pos x="connsiteX2" y="connsiteY2"/>
              </a:cxn>
            </a:cxnLst>
            <a:rect l="l" t="t" r="r" b="b"/>
            <a:pathLst>
              <a:path w="54362" h="33200">
                <a:moveTo>
                  <a:pt x="0" y="228"/>
                </a:moveTo>
                <a:cubicBezTo>
                  <a:pt x="0" y="228"/>
                  <a:pt x="34411" y="8621"/>
                  <a:pt x="54363" y="33201"/>
                </a:cubicBezTo>
                <a:cubicBezTo>
                  <a:pt x="54363" y="33175"/>
                  <a:pt x="35353" y="-3198"/>
                  <a:pt x="0" y="228"/>
                </a:cubicBezTo>
                <a:close/>
              </a:path>
            </a:pathLst>
          </a:custGeom>
          <a:noFill/>
          <a:ln w="2611" cap="flat">
            <a:noFill/>
            <a:prstDash val="solid"/>
            <a:miter/>
          </a:ln>
        </p:spPr>
        <p:txBody>
          <a:bodyPr rtlCol="0" anchor="ctr"/>
          <a:lstStyle/>
          <a:p>
            <a:endParaRPr lang="id-ID"/>
          </a:p>
        </p:txBody>
      </p:sp>
      <p:sp>
        <p:nvSpPr>
          <p:cNvPr id="634" name="Freeform: Shape 633">
            <a:extLst>
              <a:ext uri="{FF2B5EF4-FFF2-40B4-BE49-F238E27FC236}">
                <a16:creationId xmlns:a16="http://schemas.microsoft.com/office/drawing/2014/main" id="{0331EFA1-A209-46E2-8BA2-8FBF39558130}"/>
              </a:ext>
            </a:extLst>
          </p:cNvPr>
          <p:cNvSpPr/>
          <p:nvPr/>
        </p:nvSpPr>
        <p:spPr>
          <a:xfrm>
            <a:off x="5777175" y="8184317"/>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26"/>
                  <a:pt x="10486" y="3530"/>
                  <a:pt x="0" y="37444"/>
                </a:cubicBezTo>
                <a:close/>
              </a:path>
            </a:pathLst>
          </a:custGeom>
          <a:noFill/>
          <a:ln w="2611" cap="flat">
            <a:noFill/>
            <a:prstDash val="solid"/>
            <a:miter/>
          </a:ln>
        </p:spPr>
        <p:txBody>
          <a:bodyPr rtlCol="0" anchor="ctr"/>
          <a:lstStyle/>
          <a:p>
            <a:endParaRPr lang="id-ID"/>
          </a:p>
        </p:txBody>
      </p:sp>
      <p:sp>
        <p:nvSpPr>
          <p:cNvPr id="635" name="Freeform: Shape 634">
            <a:extLst>
              <a:ext uri="{FF2B5EF4-FFF2-40B4-BE49-F238E27FC236}">
                <a16:creationId xmlns:a16="http://schemas.microsoft.com/office/drawing/2014/main" id="{B87A67B9-9F0B-4B85-9F61-C7A76DCCF47F}"/>
              </a:ext>
            </a:extLst>
          </p:cNvPr>
          <p:cNvSpPr/>
          <p:nvPr/>
        </p:nvSpPr>
        <p:spPr>
          <a:xfrm>
            <a:off x="5486784" y="7990036"/>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636" name="Freeform: Shape 635">
            <a:extLst>
              <a:ext uri="{FF2B5EF4-FFF2-40B4-BE49-F238E27FC236}">
                <a16:creationId xmlns:a16="http://schemas.microsoft.com/office/drawing/2014/main" id="{5C16BB47-808C-4C84-8F49-5573EC51ECAB}"/>
              </a:ext>
            </a:extLst>
          </p:cNvPr>
          <p:cNvSpPr/>
          <p:nvPr/>
        </p:nvSpPr>
        <p:spPr>
          <a:xfrm>
            <a:off x="5677958" y="7969324"/>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Tree>
    <p:extLst>
      <p:ext uri="{BB962C8B-B14F-4D97-AF65-F5344CB8AC3E}">
        <p14:creationId xmlns:p14="http://schemas.microsoft.com/office/powerpoint/2010/main" val="188788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sp>
        <p:nvSpPr>
          <p:cNvPr id="5891" name="Freeform: Shape 5890">
            <a:extLst>
              <a:ext uri="{FF2B5EF4-FFF2-40B4-BE49-F238E27FC236}">
                <a16:creationId xmlns:a16="http://schemas.microsoft.com/office/drawing/2014/main" id="{11C50BA1-E2F7-4BF1-BA10-E18F40452425}"/>
              </a:ext>
            </a:extLst>
          </p:cNvPr>
          <p:cNvSpPr/>
          <p:nvPr/>
        </p:nvSpPr>
        <p:spPr>
          <a:xfrm>
            <a:off x="15240" y="5123860"/>
            <a:ext cx="12194253" cy="1788890"/>
          </a:xfrm>
          <a:custGeom>
            <a:avLst/>
            <a:gdLst>
              <a:gd name="connsiteX0" fmla="*/ 12194254 w 12194253"/>
              <a:gd name="connsiteY0" fmla="*/ 68627 h 1788890"/>
              <a:gd name="connsiteX1" fmla="*/ 12193310 w 12194253"/>
              <a:gd name="connsiteY1" fmla="*/ 312960 h 1788890"/>
              <a:gd name="connsiteX2" fmla="*/ 12192733 w 12194253"/>
              <a:gd name="connsiteY2" fmla="*/ 470112 h 1788890"/>
              <a:gd name="connsiteX3" fmla="*/ 12192420 w 12194253"/>
              <a:gd name="connsiteY3" fmla="*/ 539173 h 1788890"/>
              <a:gd name="connsiteX4" fmla="*/ 12191475 w 12194253"/>
              <a:gd name="connsiteY4" fmla="*/ 789436 h 1788890"/>
              <a:gd name="connsiteX5" fmla="*/ 12191370 w 12194253"/>
              <a:gd name="connsiteY5" fmla="*/ 822912 h 1788890"/>
              <a:gd name="connsiteX6" fmla="*/ 12194254 w 12194253"/>
              <a:gd name="connsiteY6" fmla="*/ 1788890 h 1788890"/>
              <a:gd name="connsiteX7" fmla="*/ 0 w 12194253"/>
              <a:gd name="connsiteY7" fmla="*/ 1788890 h 1788890"/>
              <a:gd name="connsiteX8" fmla="*/ 0 w 12194253"/>
              <a:gd name="connsiteY8" fmla="*/ 633995 h 1788890"/>
              <a:gd name="connsiteX9" fmla="*/ 740693 w 12194253"/>
              <a:gd name="connsiteY9" fmla="*/ 636687 h 1788890"/>
              <a:gd name="connsiteX10" fmla="*/ 865443 w 12194253"/>
              <a:gd name="connsiteY10" fmla="*/ 634286 h 1788890"/>
              <a:gd name="connsiteX11" fmla="*/ 971114 w 12194253"/>
              <a:gd name="connsiteY11" fmla="*/ 631702 h 1788890"/>
              <a:gd name="connsiteX12" fmla="*/ 1057024 w 12194253"/>
              <a:gd name="connsiteY12" fmla="*/ 629228 h 1788890"/>
              <a:gd name="connsiteX13" fmla="*/ 1139265 w 12194253"/>
              <a:gd name="connsiteY13" fmla="*/ 626572 h 1788890"/>
              <a:gd name="connsiteX14" fmla="*/ 1194145 w 12194253"/>
              <a:gd name="connsiteY14" fmla="*/ 624607 h 1788890"/>
              <a:gd name="connsiteX15" fmla="*/ 2252008 w 12194253"/>
              <a:gd name="connsiteY15" fmla="*/ 564461 h 1788890"/>
              <a:gd name="connsiteX16" fmla="*/ 3846456 w 12194253"/>
              <a:gd name="connsiteY16" fmla="*/ 401124 h 1788890"/>
              <a:gd name="connsiteX17" fmla="*/ 4032900 w 12194253"/>
              <a:gd name="connsiteY17" fmla="*/ 374380 h 1788890"/>
              <a:gd name="connsiteX18" fmla="*/ 11457859 w 12194253"/>
              <a:gd name="connsiteY18" fmla="*/ 35516 h 1788890"/>
              <a:gd name="connsiteX19" fmla="*/ 11592255 w 12194253"/>
              <a:gd name="connsiteY19" fmla="*/ 40537 h 1788890"/>
              <a:gd name="connsiteX20" fmla="*/ 11699865 w 12194253"/>
              <a:gd name="connsiteY20" fmla="*/ 44903 h 1788890"/>
              <a:gd name="connsiteX21" fmla="*/ 11782158 w 12194253"/>
              <a:gd name="connsiteY21" fmla="*/ 48360 h 1788890"/>
              <a:gd name="connsiteX22" fmla="*/ 11860678 w 12194253"/>
              <a:gd name="connsiteY22" fmla="*/ 51817 h 1788890"/>
              <a:gd name="connsiteX23" fmla="*/ 11907380 w 12194253"/>
              <a:gd name="connsiteY23" fmla="*/ 53964 h 1788890"/>
              <a:gd name="connsiteX24" fmla="*/ 12194254 w 12194253"/>
              <a:gd name="connsiteY24" fmla="*/ 68627 h 178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4253" h="1788890">
                <a:moveTo>
                  <a:pt x="12194254" y="68627"/>
                </a:moveTo>
                <a:lnTo>
                  <a:pt x="12193310" y="312960"/>
                </a:lnTo>
                <a:lnTo>
                  <a:pt x="12192733" y="470112"/>
                </a:lnTo>
                <a:lnTo>
                  <a:pt x="12192420" y="539173"/>
                </a:lnTo>
                <a:lnTo>
                  <a:pt x="12191475" y="789436"/>
                </a:lnTo>
                <a:lnTo>
                  <a:pt x="12191370" y="822912"/>
                </a:lnTo>
                <a:lnTo>
                  <a:pt x="12194254" y="1788890"/>
                </a:lnTo>
                <a:lnTo>
                  <a:pt x="0" y="1788890"/>
                </a:lnTo>
                <a:lnTo>
                  <a:pt x="0" y="633995"/>
                </a:lnTo>
                <a:cubicBezTo>
                  <a:pt x="245098" y="640217"/>
                  <a:pt x="493603" y="640690"/>
                  <a:pt x="740693" y="636687"/>
                </a:cubicBezTo>
                <a:cubicBezTo>
                  <a:pt x="782311" y="635996"/>
                  <a:pt x="823930" y="635232"/>
                  <a:pt x="865443" y="634286"/>
                </a:cubicBezTo>
                <a:cubicBezTo>
                  <a:pt x="900772" y="633558"/>
                  <a:pt x="935943" y="632648"/>
                  <a:pt x="971114" y="631702"/>
                </a:cubicBezTo>
                <a:cubicBezTo>
                  <a:pt x="999786" y="630938"/>
                  <a:pt x="1028458" y="630101"/>
                  <a:pt x="1057024" y="629228"/>
                </a:cubicBezTo>
                <a:cubicBezTo>
                  <a:pt x="1084490" y="628428"/>
                  <a:pt x="1111852" y="627518"/>
                  <a:pt x="1139265" y="626572"/>
                </a:cubicBezTo>
                <a:cubicBezTo>
                  <a:pt x="1157559" y="625953"/>
                  <a:pt x="1175852" y="625299"/>
                  <a:pt x="1194145" y="624607"/>
                </a:cubicBezTo>
                <a:cubicBezTo>
                  <a:pt x="1562683" y="611181"/>
                  <a:pt x="1920948" y="589567"/>
                  <a:pt x="2252008" y="564461"/>
                </a:cubicBezTo>
                <a:cubicBezTo>
                  <a:pt x="2967541" y="510246"/>
                  <a:pt x="3556122" y="439875"/>
                  <a:pt x="3846456" y="401124"/>
                </a:cubicBezTo>
                <a:cubicBezTo>
                  <a:pt x="3945627" y="387843"/>
                  <a:pt x="4010099" y="378309"/>
                  <a:pt x="4032900" y="374380"/>
                </a:cubicBezTo>
                <a:cubicBezTo>
                  <a:pt x="6619847" y="-74516"/>
                  <a:pt x="9990364" y="-17608"/>
                  <a:pt x="11457859" y="35516"/>
                </a:cubicBezTo>
                <a:cubicBezTo>
                  <a:pt x="11504667" y="37190"/>
                  <a:pt x="11549482" y="38900"/>
                  <a:pt x="11592255" y="40537"/>
                </a:cubicBezTo>
                <a:cubicBezTo>
                  <a:pt x="11629679" y="41993"/>
                  <a:pt x="11665585" y="43484"/>
                  <a:pt x="11699865" y="44903"/>
                </a:cubicBezTo>
                <a:cubicBezTo>
                  <a:pt x="11728432" y="46104"/>
                  <a:pt x="11755845" y="47232"/>
                  <a:pt x="11782158" y="48360"/>
                </a:cubicBezTo>
                <a:cubicBezTo>
                  <a:pt x="11809624" y="49561"/>
                  <a:pt x="11835780" y="50725"/>
                  <a:pt x="11860678" y="51817"/>
                </a:cubicBezTo>
                <a:cubicBezTo>
                  <a:pt x="11876822" y="52545"/>
                  <a:pt x="11892337" y="53272"/>
                  <a:pt x="11907380" y="53964"/>
                </a:cubicBezTo>
                <a:cubicBezTo>
                  <a:pt x="12092252" y="62514"/>
                  <a:pt x="12194254" y="68627"/>
                  <a:pt x="12194254" y="68627"/>
                </a:cubicBezTo>
                <a:close/>
              </a:path>
            </a:pathLst>
          </a:custGeom>
          <a:solidFill>
            <a:srgbClr val="82B378"/>
          </a:solidFill>
          <a:ln w="5242" cap="flat">
            <a:noFill/>
            <a:prstDash val="solid"/>
            <a:miter/>
          </a:ln>
        </p:spPr>
        <p:txBody>
          <a:bodyPr rtlCol="0" anchor="ctr"/>
          <a:lstStyle/>
          <a:p>
            <a:endParaRPr lang="id-ID"/>
          </a:p>
        </p:txBody>
      </p:sp>
      <p:pic>
        <p:nvPicPr>
          <p:cNvPr id="4" name="Graphic 3">
            <a:extLst>
              <a:ext uri="{FF2B5EF4-FFF2-40B4-BE49-F238E27FC236}">
                <a16:creationId xmlns:a16="http://schemas.microsoft.com/office/drawing/2014/main" id="{7B19BE84-145A-4846-9E41-2E5AD2754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8057" y="4721017"/>
            <a:ext cx="2662693" cy="2219446"/>
          </a:xfrm>
          <a:prstGeom prst="rect">
            <a:avLst/>
          </a:prstGeom>
        </p:spPr>
      </p:pic>
      <p:sp>
        <p:nvSpPr>
          <p:cNvPr id="2849" name="TextBox 2848">
            <a:extLst>
              <a:ext uri="{FF2B5EF4-FFF2-40B4-BE49-F238E27FC236}">
                <a16:creationId xmlns:a16="http://schemas.microsoft.com/office/drawing/2014/main" id="{E10AA108-AE69-4B75-9E95-DDA7EE9502AE}"/>
              </a:ext>
            </a:extLst>
          </p:cNvPr>
          <p:cNvSpPr txBox="1"/>
          <p:nvPr/>
        </p:nvSpPr>
        <p:spPr>
          <a:xfrm>
            <a:off x="2860943" y="1366109"/>
            <a:ext cx="6545382" cy="1323439"/>
          </a:xfrm>
          <a:prstGeom prst="rect">
            <a:avLst/>
          </a:prstGeom>
          <a:noFill/>
        </p:spPr>
        <p:txBody>
          <a:bodyPr wrap="none" rtlCol="0">
            <a:spAutoFit/>
          </a:bodyPr>
          <a:lstStyle/>
          <a:p>
            <a:r>
              <a:rPr lang="en-US" sz="8000" err="1">
                <a:solidFill>
                  <a:schemeClr val="bg1"/>
                </a:solidFill>
                <a:latin typeface="Raleway Bold" pitchFamily="2" charset="0"/>
                <a:cs typeface="Poppins Black" panose="00000A00000000000000" pitchFamily="2" charset="0"/>
              </a:rPr>
              <a:t>Terima</a:t>
            </a:r>
            <a:r>
              <a:rPr lang="en-US" sz="8000">
                <a:solidFill>
                  <a:schemeClr val="bg1"/>
                </a:solidFill>
                <a:latin typeface="Raleway Bold" pitchFamily="2" charset="0"/>
                <a:cs typeface="Poppins Black" panose="00000A00000000000000" pitchFamily="2" charset="0"/>
              </a:rPr>
              <a:t> Kasih</a:t>
            </a:r>
          </a:p>
        </p:txBody>
      </p:sp>
      <p:grpSp>
        <p:nvGrpSpPr>
          <p:cNvPr id="352" name="Graphic 108">
            <a:extLst>
              <a:ext uri="{FF2B5EF4-FFF2-40B4-BE49-F238E27FC236}">
                <a16:creationId xmlns:a16="http://schemas.microsoft.com/office/drawing/2014/main" id="{519E3946-51CB-4761-A349-6BF47E16A315}"/>
              </a:ext>
            </a:extLst>
          </p:cNvPr>
          <p:cNvGrpSpPr/>
          <p:nvPr/>
        </p:nvGrpSpPr>
        <p:grpSpPr>
          <a:xfrm>
            <a:off x="2728714" y="5909271"/>
            <a:ext cx="1399876" cy="527697"/>
            <a:chOff x="6288716" y="3225020"/>
            <a:chExt cx="4725352" cy="1781270"/>
          </a:xfrm>
          <a:solidFill>
            <a:srgbClr val="FFFBE3"/>
          </a:solidFill>
        </p:grpSpPr>
        <p:sp>
          <p:nvSpPr>
            <p:cNvPr id="353" name="Freeform: Shape 352">
              <a:extLst>
                <a:ext uri="{FF2B5EF4-FFF2-40B4-BE49-F238E27FC236}">
                  <a16:creationId xmlns:a16="http://schemas.microsoft.com/office/drawing/2014/main" id="{C808FF21-9DDB-425C-BF64-CFF9AFC9EEE8}"/>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4" name="Freeform: Shape 353">
              <a:extLst>
                <a:ext uri="{FF2B5EF4-FFF2-40B4-BE49-F238E27FC236}">
                  <a16:creationId xmlns:a16="http://schemas.microsoft.com/office/drawing/2014/main" id="{2025DEC7-2E46-4B62-B0A5-37DDE192EE55}"/>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5" name="Freeform: Shape 354">
              <a:extLst>
                <a:ext uri="{FF2B5EF4-FFF2-40B4-BE49-F238E27FC236}">
                  <a16:creationId xmlns:a16="http://schemas.microsoft.com/office/drawing/2014/main" id="{CED5C2B0-A3EF-40FE-9B97-04594C25FC39}"/>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56" name="Freeform: Shape 355">
              <a:extLst>
                <a:ext uri="{FF2B5EF4-FFF2-40B4-BE49-F238E27FC236}">
                  <a16:creationId xmlns:a16="http://schemas.microsoft.com/office/drawing/2014/main" id="{B53CDB47-F590-4824-AFC7-27216D3A652B}"/>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57" name="Freeform: Shape 356">
              <a:extLst>
                <a:ext uri="{FF2B5EF4-FFF2-40B4-BE49-F238E27FC236}">
                  <a16:creationId xmlns:a16="http://schemas.microsoft.com/office/drawing/2014/main" id="{137C2BE3-CE67-4CA1-84F6-C0CA416BEF0C}"/>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58" name="Freeform: Shape 357">
              <a:extLst>
                <a:ext uri="{FF2B5EF4-FFF2-40B4-BE49-F238E27FC236}">
                  <a16:creationId xmlns:a16="http://schemas.microsoft.com/office/drawing/2014/main" id="{1B161648-9FC4-41BD-AEBF-3EDECD20517A}"/>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9" name="Freeform: Shape 358">
              <a:extLst>
                <a:ext uri="{FF2B5EF4-FFF2-40B4-BE49-F238E27FC236}">
                  <a16:creationId xmlns:a16="http://schemas.microsoft.com/office/drawing/2014/main" id="{BF78AD4B-D1BB-4E2F-8023-D99857675F6B}"/>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60" name="Freeform: Shape 359">
              <a:extLst>
                <a:ext uri="{FF2B5EF4-FFF2-40B4-BE49-F238E27FC236}">
                  <a16:creationId xmlns:a16="http://schemas.microsoft.com/office/drawing/2014/main" id="{E15F3BD0-1E22-49D2-A963-AE451248CABF}"/>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61" name="Freeform: Shape 360">
              <a:extLst>
                <a:ext uri="{FF2B5EF4-FFF2-40B4-BE49-F238E27FC236}">
                  <a16:creationId xmlns:a16="http://schemas.microsoft.com/office/drawing/2014/main" id="{7BCCFAA6-45C1-4631-BA0A-B1B67C5EBB44}"/>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62" name="Freeform: Shape 361">
              <a:extLst>
                <a:ext uri="{FF2B5EF4-FFF2-40B4-BE49-F238E27FC236}">
                  <a16:creationId xmlns:a16="http://schemas.microsoft.com/office/drawing/2014/main" id="{69A5D9D5-B198-4533-B6C4-DCA1498C3804}"/>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63" name="Freeform: Shape 362">
              <a:extLst>
                <a:ext uri="{FF2B5EF4-FFF2-40B4-BE49-F238E27FC236}">
                  <a16:creationId xmlns:a16="http://schemas.microsoft.com/office/drawing/2014/main" id="{CFEBD042-F3EB-403C-AD9C-2D530482CA1A}"/>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364" name="Freeform: Shape 363">
              <a:extLst>
                <a:ext uri="{FF2B5EF4-FFF2-40B4-BE49-F238E27FC236}">
                  <a16:creationId xmlns:a16="http://schemas.microsoft.com/office/drawing/2014/main" id="{DBB7178A-4B7F-4ACB-8615-C8A20BCB7B99}"/>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365" name="Freeform: Shape 364">
              <a:extLst>
                <a:ext uri="{FF2B5EF4-FFF2-40B4-BE49-F238E27FC236}">
                  <a16:creationId xmlns:a16="http://schemas.microsoft.com/office/drawing/2014/main" id="{AFCE77DC-EBDE-4019-9C3C-FADD6C922B12}"/>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sp>
        <p:nvSpPr>
          <p:cNvPr id="2875" name="Freeform: Shape 2874">
            <a:extLst>
              <a:ext uri="{FF2B5EF4-FFF2-40B4-BE49-F238E27FC236}">
                <a16:creationId xmlns:a16="http://schemas.microsoft.com/office/drawing/2014/main" id="{6809464F-84DB-4484-BC3B-F5944B894EA8}"/>
              </a:ext>
            </a:extLst>
          </p:cNvPr>
          <p:cNvSpPr/>
          <p:nvPr/>
        </p:nvSpPr>
        <p:spPr>
          <a:xfrm>
            <a:off x="-863759" y="6578322"/>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8521" name="Group 8520">
            <a:extLst>
              <a:ext uri="{FF2B5EF4-FFF2-40B4-BE49-F238E27FC236}">
                <a16:creationId xmlns:a16="http://schemas.microsoft.com/office/drawing/2014/main" id="{D1751E27-0649-49D0-A906-82812AF983C1}"/>
              </a:ext>
            </a:extLst>
          </p:cNvPr>
          <p:cNvGrpSpPr/>
          <p:nvPr/>
        </p:nvGrpSpPr>
        <p:grpSpPr>
          <a:xfrm flipH="1">
            <a:off x="8670709" y="4786093"/>
            <a:ext cx="1453016" cy="2054273"/>
            <a:chOff x="5347605" y="7206439"/>
            <a:chExt cx="1453016" cy="2054273"/>
          </a:xfrm>
        </p:grpSpPr>
        <p:pic>
          <p:nvPicPr>
            <p:cNvPr id="5776" name="Graphic 5775">
              <a:extLst>
                <a:ext uri="{FF2B5EF4-FFF2-40B4-BE49-F238E27FC236}">
                  <a16:creationId xmlns:a16="http://schemas.microsoft.com/office/drawing/2014/main" id="{777815B4-A48E-411B-9165-4B9FD632C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9698" y="7206439"/>
              <a:ext cx="710923" cy="2054273"/>
            </a:xfrm>
            <a:prstGeom prst="rect">
              <a:avLst/>
            </a:prstGeom>
          </p:spPr>
        </p:pic>
        <p:pic>
          <p:nvPicPr>
            <p:cNvPr id="5900" name="Graphic 5899">
              <a:extLst>
                <a:ext uri="{FF2B5EF4-FFF2-40B4-BE49-F238E27FC236}">
                  <a16:creationId xmlns:a16="http://schemas.microsoft.com/office/drawing/2014/main" id="{9495262D-6244-4A05-BCFF-FB9C132A1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9946" y="7939896"/>
              <a:ext cx="557456" cy="291768"/>
            </a:xfrm>
            <a:prstGeom prst="rect">
              <a:avLst/>
            </a:prstGeom>
          </p:spPr>
        </p:pic>
        <p:pic>
          <p:nvPicPr>
            <p:cNvPr id="5901" name="Graphic 5900">
              <a:extLst>
                <a:ext uri="{FF2B5EF4-FFF2-40B4-BE49-F238E27FC236}">
                  <a16:creationId xmlns:a16="http://schemas.microsoft.com/office/drawing/2014/main" id="{EFD41623-D582-4492-B95A-187F17FD76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7605" y="7723145"/>
              <a:ext cx="644019" cy="428528"/>
            </a:xfrm>
            <a:prstGeom prst="rect">
              <a:avLst/>
            </a:prstGeom>
          </p:spPr>
        </p:pic>
      </p:grpSp>
      <p:grpSp>
        <p:nvGrpSpPr>
          <p:cNvPr id="182" name="Graphic 63">
            <a:extLst>
              <a:ext uri="{FF2B5EF4-FFF2-40B4-BE49-F238E27FC236}">
                <a16:creationId xmlns:a16="http://schemas.microsoft.com/office/drawing/2014/main" id="{45FCA63D-03E4-4610-AE42-60B2D40E29BF}"/>
              </a:ext>
            </a:extLst>
          </p:cNvPr>
          <p:cNvGrpSpPr/>
          <p:nvPr/>
        </p:nvGrpSpPr>
        <p:grpSpPr>
          <a:xfrm flipH="1">
            <a:off x="4271088" y="6163935"/>
            <a:ext cx="583331" cy="715282"/>
            <a:chOff x="753338" y="1365699"/>
            <a:chExt cx="2312472" cy="2835558"/>
          </a:xfrm>
          <a:solidFill>
            <a:schemeClr val="accent1"/>
          </a:solidFill>
        </p:grpSpPr>
        <p:sp>
          <p:nvSpPr>
            <p:cNvPr id="183" name="Freeform: Shape 182">
              <a:extLst>
                <a:ext uri="{FF2B5EF4-FFF2-40B4-BE49-F238E27FC236}">
                  <a16:creationId xmlns:a16="http://schemas.microsoft.com/office/drawing/2014/main" id="{40E050DE-0B05-4BB9-ABCA-FFA44A427D61}"/>
                </a:ext>
              </a:extLst>
            </p:cNvPr>
            <p:cNvSpPr/>
            <p:nvPr/>
          </p:nvSpPr>
          <p:spPr>
            <a:xfrm>
              <a:off x="1631536" y="3610517"/>
              <a:ext cx="600075" cy="590740"/>
            </a:xfrm>
            <a:custGeom>
              <a:avLst/>
              <a:gdLst>
                <a:gd name="connsiteX0" fmla="*/ 108680 w 600075"/>
                <a:gd name="connsiteY0" fmla="*/ 5239 h 590740"/>
                <a:gd name="connsiteX1" fmla="*/ 93631 w 600075"/>
                <a:gd name="connsiteY1" fmla="*/ 428911 h 590740"/>
                <a:gd name="connsiteX2" fmla="*/ 0 w 600075"/>
                <a:gd name="connsiteY2" fmla="*/ 590740 h 590740"/>
                <a:gd name="connsiteX3" fmla="*/ 132398 w 600075"/>
                <a:gd name="connsiteY3" fmla="*/ 502158 h 590740"/>
                <a:gd name="connsiteX4" fmla="*/ 517112 w 600075"/>
                <a:gd name="connsiteY4" fmla="*/ 522827 h 590740"/>
                <a:gd name="connsiteX5" fmla="*/ 340424 w 600075"/>
                <a:gd name="connsiteY5" fmla="*/ 481679 h 590740"/>
                <a:gd name="connsiteX6" fmla="*/ 225076 w 600075"/>
                <a:gd name="connsiteY6" fmla="*/ 453866 h 590740"/>
                <a:gd name="connsiteX7" fmla="*/ 401288 w 600075"/>
                <a:gd name="connsiteY7" fmla="*/ 433006 h 590740"/>
                <a:gd name="connsiteX8" fmla="*/ 600075 w 600075"/>
                <a:gd name="connsiteY8" fmla="*/ 394525 h 590740"/>
                <a:gd name="connsiteX9" fmla="*/ 388906 w 600075"/>
                <a:gd name="connsiteY9" fmla="*/ 397383 h 590740"/>
                <a:gd name="connsiteX10" fmla="*/ 172974 w 600075"/>
                <a:gd name="connsiteY10" fmla="*/ 416147 h 590740"/>
                <a:gd name="connsiteX11" fmla="*/ 194120 w 600075"/>
                <a:gd name="connsiteY11" fmla="*/ 0 h 590740"/>
                <a:gd name="connsiteX12" fmla="*/ 108680 w 600075"/>
                <a:gd name="connsiteY12" fmla="*/ 5239 h 5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075" h="590740">
                  <a:moveTo>
                    <a:pt x="108680" y="5239"/>
                  </a:moveTo>
                  <a:cubicBezTo>
                    <a:pt x="108680" y="5239"/>
                    <a:pt x="77248" y="413671"/>
                    <a:pt x="93631" y="428911"/>
                  </a:cubicBezTo>
                  <a:cubicBezTo>
                    <a:pt x="109919" y="444151"/>
                    <a:pt x="11335" y="552450"/>
                    <a:pt x="0" y="590740"/>
                  </a:cubicBezTo>
                  <a:cubicBezTo>
                    <a:pt x="0" y="590740"/>
                    <a:pt x="90678" y="514064"/>
                    <a:pt x="132398" y="502158"/>
                  </a:cubicBezTo>
                  <a:cubicBezTo>
                    <a:pt x="174117" y="490156"/>
                    <a:pt x="349187" y="539115"/>
                    <a:pt x="517112" y="522827"/>
                  </a:cubicBezTo>
                  <a:cubicBezTo>
                    <a:pt x="517112" y="522827"/>
                    <a:pt x="399955" y="510445"/>
                    <a:pt x="340424" y="481679"/>
                  </a:cubicBezTo>
                  <a:cubicBezTo>
                    <a:pt x="280892" y="453009"/>
                    <a:pt x="218313" y="458057"/>
                    <a:pt x="225076" y="453866"/>
                  </a:cubicBezTo>
                  <a:cubicBezTo>
                    <a:pt x="231839" y="449675"/>
                    <a:pt x="313563" y="424529"/>
                    <a:pt x="401288" y="433006"/>
                  </a:cubicBezTo>
                  <a:cubicBezTo>
                    <a:pt x="489013" y="441579"/>
                    <a:pt x="600075" y="394525"/>
                    <a:pt x="600075" y="394525"/>
                  </a:cubicBezTo>
                  <a:cubicBezTo>
                    <a:pt x="600075" y="394525"/>
                    <a:pt x="452914" y="408622"/>
                    <a:pt x="388906" y="397383"/>
                  </a:cubicBezTo>
                  <a:cubicBezTo>
                    <a:pt x="324898" y="386144"/>
                    <a:pt x="172974" y="416147"/>
                    <a:pt x="172974" y="416147"/>
                  </a:cubicBezTo>
                  <a:lnTo>
                    <a:pt x="194120" y="0"/>
                  </a:lnTo>
                  <a:lnTo>
                    <a:pt x="108680" y="5239"/>
                  </a:lnTo>
                  <a:close/>
                </a:path>
              </a:pathLst>
            </a:custGeom>
            <a:solidFill>
              <a:srgbClr val="B75742"/>
            </a:solidFill>
            <a:ln w="9525" cap="flat">
              <a:noFill/>
              <a:prstDash val="solid"/>
              <a:miter/>
            </a:ln>
          </p:spPr>
          <p:txBody>
            <a:bodyPr rtlCol="0" anchor="ctr"/>
            <a:lstStyle/>
            <a:p>
              <a:endParaRPr lang="id-ID"/>
            </a:p>
          </p:txBody>
        </p:sp>
        <p:sp>
          <p:nvSpPr>
            <p:cNvPr id="184" name="Freeform: Shape 183">
              <a:extLst>
                <a:ext uri="{FF2B5EF4-FFF2-40B4-BE49-F238E27FC236}">
                  <a16:creationId xmlns:a16="http://schemas.microsoft.com/office/drawing/2014/main" id="{A6C13457-2FF7-4AD2-B736-00E672EB0C37}"/>
                </a:ext>
              </a:extLst>
            </p:cNvPr>
            <p:cNvSpPr/>
            <p:nvPr/>
          </p:nvSpPr>
          <p:spPr>
            <a:xfrm>
              <a:off x="2185130" y="3426113"/>
              <a:ext cx="641984" cy="621125"/>
            </a:xfrm>
            <a:custGeom>
              <a:avLst/>
              <a:gdLst>
                <a:gd name="connsiteX0" fmla="*/ 0 w 641984"/>
                <a:gd name="connsiteY0" fmla="*/ 0 h 621125"/>
                <a:gd name="connsiteX1" fmla="*/ 152781 w 641984"/>
                <a:gd name="connsiteY1" fmla="*/ 392430 h 621125"/>
                <a:gd name="connsiteX2" fmla="*/ 10858 w 641984"/>
                <a:gd name="connsiteY2" fmla="*/ 514255 h 621125"/>
                <a:gd name="connsiteX3" fmla="*/ 165068 w 641984"/>
                <a:gd name="connsiteY3" fmla="*/ 474440 h 621125"/>
                <a:gd name="connsiteX4" fmla="*/ 521303 w 641984"/>
                <a:gd name="connsiteY4" fmla="*/ 621125 h 621125"/>
                <a:gd name="connsiteX5" fmla="*/ 368141 w 641984"/>
                <a:gd name="connsiteY5" fmla="*/ 523875 h 621125"/>
                <a:gd name="connsiteX6" fmla="*/ 268510 w 641984"/>
                <a:gd name="connsiteY6" fmla="*/ 459486 h 621125"/>
                <a:gd name="connsiteX7" fmla="*/ 441674 w 641984"/>
                <a:gd name="connsiteY7" fmla="*/ 498062 h 621125"/>
                <a:gd name="connsiteX8" fmla="*/ 641985 w 641984"/>
                <a:gd name="connsiteY8" fmla="*/ 527494 h 621125"/>
                <a:gd name="connsiteX9" fmla="*/ 441769 w 641984"/>
                <a:gd name="connsiteY9" fmla="*/ 460343 h 621125"/>
                <a:gd name="connsiteX10" fmla="*/ 231838 w 641984"/>
                <a:gd name="connsiteY10" fmla="*/ 406717 h 621125"/>
                <a:gd name="connsiteX11" fmla="*/ 107347 w 641984"/>
                <a:gd name="connsiteY11" fmla="*/ 5715 h 621125"/>
                <a:gd name="connsiteX12" fmla="*/ 0 w 641984"/>
                <a:gd name="connsiteY12" fmla="*/ 0 h 62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4" h="621125">
                  <a:moveTo>
                    <a:pt x="0" y="0"/>
                  </a:moveTo>
                  <a:cubicBezTo>
                    <a:pt x="0" y="0"/>
                    <a:pt x="142399" y="372713"/>
                    <a:pt x="152781" y="392430"/>
                  </a:cubicBezTo>
                  <a:cubicBezTo>
                    <a:pt x="163163" y="412242"/>
                    <a:pt x="34290" y="481775"/>
                    <a:pt x="10858" y="514255"/>
                  </a:cubicBezTo>
                  <a:cubicBezTo>
                    <a:pt x="10858" y="514255"/>
                    <a:pt x="121729" y="471868"/>
                    <a:pt x="165068" y="474440"/>
                  </a:cubicBezTo>
                  <a:cubicBezTo>
                    <a:pt x="208407" y="476917"/>
                    <a:pt x="357378" y="581025"/>
                    <a:pt x="521303" y="621125"/>
                  </a:cubicBezTo>
                  <a:cubicBezTo>
                    <a:pt x="521303" y="621125"/>
                    <a:pt x="414909" y="570738"/>
                    <a:pt x="368141" y="523875"/>
                  </a:cubicBezTo>
                  <a:cubicBezTo>
                    <a:pt x="321469" y="477107"/>
                    <a:pt x="260699" y="461200"/>
                    <a:pt x="268510" y="459486"/>
                  </a:cubicBezTo>
                  <a:cubicBezTo>
                    <a:pt x="276320" y="457772"/>
                    <a:pt x="361759" y="461010"/>
                    <a:pt x="441674" y="498062"/>
                  </a:cubicBezTo>
                  <a:cubicBezTo>
                    <a:pt x="521589" y="535115"/>
                    <a:pt x="641985" y="527494"/>
                    <a:pt x="641985" y="527494"/>
                  </a:cubicBezTo>
                  <a:cubicBezTo>
                    <a:pt x="641985" y="527494"/>
                    <a:pt x="498443" y="492157"/>
                    <a:pt x="441769" y="460343"/>
                  </a:cubicBezTo>
                  <a:cubicBezTo>
                    <a:pt x="385096" y="428530"/>
                    <a:pt x="231838" y="406717"/>
                    <a:pt x="231838" y="406717"/>
                  </a:cubicBezTo>
                  <a:lnTo>
                    <a:pt x="107347" y="5715"/>
                  </a:lnTo>
                  <a:lnTo>
                    <a:pt x="0" y="0"/>
                  </a:lnTo>
                  <a:close/>
                </a:path>
              </a:pathLst>
            </a:custGeom>
            <a:solidFill>
              <a:srgbClr val="B75742"/>
            </a:solidFill>
            <a:ln w="9525" cap="flat">
              <a:noFill/>
              <a:prstDash val="solid"/>
              <a:miter/>
            </a:ln>
          </p:spPr>
          <p:txBody>
            <a:bodyPr rtlCol="0" anchor="ctr"/>
            <a:lstStyle/>
            <a:p>
              <a:endParaRPr lang="id-ID"/>
            </a:p>
          </p:txBody>
        </p:sp>
        <p:sp>
          <p:nvSpPr>
            <p:cNvPr id="185" name="Freeform: Shape 184">
              <a:extLst>
                <a:ext uri="{FF2B5EF4-FFF2-40B4-BE49-F238E27FC236}">
                  <a16:creationId xmlns:a16="http://schemas.microsoft.com/office/drawing/2014/main" id="{4209AFCC-2011-494B-AD74-47274E4089E5}"/>
                </a:ext>
              </a:extLst>
            </p:cNvPr>
            <p:cNvSpPr/>
            <p:nvPr/>
          </p:nvSpPr>
          <p:spPr>
            <a:xfrm>
              <a:off x="1971484" y="3120402"/>
              <a:ext cx="686749" cy="398032"/>
            </a:xfrm>
            <a:custGeom>
              <a:avLst/>
              <a:gdLst>
                <a:gd name="connsiteX0" fmla="*/ 0 w 686749"/>
                <a:gd name="connsiteY0" fmla="*/ 120830 h 398032"/>
                <a:gd name="connsiteX1" fmla="*/ 175165 w 686749"/>
                <a:gd name="connsiteY1" fmla="*/ 357336 h 398032"/>
                <a:gd name="connsiteX2" fmla="*/ 381191 w 686749"/>
                <a:gd name="connsiteY2" fmla="*/ 366004 h 398032"/>
                <a:gd name="connsiteX3" fmla="*/ 678751 w 686749"/>
                <a:gd name="connsiteY3" fmla="*/ 32343 h 398032"/>
                <a:gd name="connsiteX4" fmla="*/ 0 w 686749"/>
                <a:gd name="connsiteY4" fmla="*/ 120830 h 39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49" h="398032">
                  <a:moveTo>
                    <a:pt x="0" y="120830"/>
                  </a:moveTo>
                  <a:cubicBezTo>
                    <a:pt x="0" y="120830"/>
                    <a:pt x="55912" y="332571"/>
                    <a:pt x="175165" y="357336"/>
                  </a:cubicBezTo>
                  <a:cubicBezTo>
                    <a:pt x="294418" y="382006"/>
                    <a:pt x="313658" y="430298"/>
                    <a:pt x="381191" y="366004"/>
                  </a:cubicBezTo>
                  <a:cubicBezTo>
                    <a:pt x="448723" y="301805"/>
                    <a:pt x="588836" y="105019"/>
                    <a:pt x="678751" y="32343"/>
                  </a:cubicBezTo>
                  <a:cubicBezTo>
                    <a:pt x="768763" y="-40237"/>
                    <a:pt x="70771" y="18056"/>
                    <a:pt x="0" y="120830"/>
                  </a:cubicBezTo>
                  <a:close/>
                </a:path>
              </a:pathLst>
            </a:custGeom>
            <a:solidFill>
              <a:srgbClr val="EB753B"/>
            </a:solidFill>
            <a:ln w="9525" cap="flat">
              <a:noFill/>
              <a:prstDash val="solid"/>
              <a:miter/>
            </a:ln>
          </p:spPr>
          <p:txBody>
            <a:bodyPr rtlCol="0" anchor="ctr"/>
            <a:lstStyle/>
            <a:p>
              <a:endParaRPr lang="id-ID"/>
            </a:p>
          </p:txBody>
        </p:sp>
        <p:sp>
          <p:nvSpPr>
            <p:cNvPr id="186" name="Freeform: Shape 185">
              <a:extLst>
                <a:ext uri="{FF2B5EF4-FFF2-40B4-BE49-F238E27FC236}">
                  <a16:creationId xmlns:a16="http://schemas.microsoft.com/office/drawing/2014/main" id="{3CBB9B21-7772-4280-993F-CF5C76D3BCFD}"/>
                </a:ext>
              </a:extLst>
            </p:cNvPr>
            <p:cNvSpPr/>
            <p:nvPr/>
          </p:nvSpPr>
          <p:spPr>
            <a:xfrm>
              <a:off x="753338" y="1572006"/>
              <a:ext cx="2203142" cy="2107205"/>
            </a:xfrm>
            <a:custGeom>
              <a:avLst/>
              <a:gdLst>
                <a:gd name="connsiteX0" fmla="*/ 1894230 w 2203142"/>
                <a:gd name="connsiteY0" fmla="*/ 19115 h 2107205"/>
                <a:gd name="connsiteX1" fmla="*/ 1662106 w 2203142"/>
                <a:gd name="connsiteY1" fmla="*/ 289625 h 2107205"/>
                <a:gd name="connsiteX2" fmla="*/ 1382928 w 2203142"/>
                <a:gd name="connsiteY2" fmla="*/ 719203 h 2107205"/>
                <a:gd name="connsiteX3" fmla="*/ 847623 w 2203142"/>
                <a:gd name="connsiteY3" fmla="*/ 760351 h 2107205"/>
                <a:gd name="connsiteX4" fmla="*/ 414236 w 2203142"/>
                <a:gd name="connsiteY4" fmla="*/ 662719 h 2107205"/>
                <a:gd name="connsiteX5" fmla="*/ 15043 w 2203142"/>
                <a:gd name="connsiteY5" fmla="*/ 570994 h 2107205"/>
                <a:gd name="connsiteX6" fmla="*/ 58286 w 2203142"/>
                <a:gd name="connsiteY6" fmla="*/ 813500 h 2107205"/>
                <a:gd name="connsiteX7" fmla="*/ 71431 w 2203142"/>
                <a:gd name="connsiteY7" fmla="*/ 937801 h 2107205"/>
                <a:gd name="connsiteX8" fmla="*/ 187541 w 2203142"/>
                <a:gd name="connsiteY8" fmla="*/ 1064865 h 2107205"/>
                <a:gd name="connsiteX9" fmla="*/ 160966 w 2203142"/>
                <a:gd name="connsiteY9" fmla="*/ 1135921 h 2107205"/>
                <a:gd name="connsiteX10" fmla="*/ 302984 w 2203142"/>
                <a:gd name="connsiteY10" fmla="*/ 1273367 h 2107205"/>
                <a:gd name="connsiteX11" fmla="*/ 340322 w 2203142"/>
                <a:gd name="connsiteY11" fmla="*/ 1381286 h 2107205"/>
                <a:gd name="connsiteX12" fmla="*/ 421284 w 2203142"/>
                <a:gd name="connsiteY12" fmla="*/ 1463296 h 2107205"/>
                <a:gd name="connsiteX13" fmla="*/ 480815 w 2203142"/>
                <a:gd name="connsiteY13" fmla="*/ 1594360 h 2107205"/>
                <a:gd name="connsiteX14" fmla="*/ 570255 w 2203142"/>
                <a:gd name="connsiteY14" fmla="*/ 1825627 h 2107205"/>
                <a:gd name="connsiteX15" fmla="*/ 960971 w 2203142"/>
                <a:gd name="connsiteY15" fmla="*/ 2072515 h 2107205"/>
                <a:gd name="connsiteX16" fmla="*/ 1169378 w 2203142"/>
                <a:gd name="connsiteY16" fmla="*/ 2074610 h 2107205"/>
                <a:gd name="connsiteX17" fmla="*/ 1555617 w 2203142"/>
                <a:gd name="connsiteY17" fmla="*/ 1704374 h 2107205"/>
                <a:gd name="connsiteX18" fmla="*/ 2077110 w 2203142"/>
                <a:gd name="connsiteY18" fmla="*/ 1349186 h 2107205"/>
                <a:gd name="connsiteX19" fmla="*/ 2132832 w 2203142"/>
                <a:gd name="connsiteY19" fmla="*/ 443930 h 2107205"/>
                <a:gd name="connsiteX20" fmla="*/ 1894230 w 2203142"/>
                <a:gd name="connsiteY20" fmla="*/ 19115 h 210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3142" h="2107205">
                  <a:moveTo>
                    <a:pt x="1894230" y="19115"/>
                  </a:moveTo>
                  <a:cubicBezTo>
                    <a:pt x="1894230" y="19115"/>
                    <a:pt x="1761357" y="51786"/>
                    <a:pt x="1662106" y="289625"/>
                  </a:cubicBezTo>
                  <a:cubicBezTo>
                    <a:pt x="1562760" y="527369"/>
                    <a:pt x="1517612" y="680150"/>
                    <a:pt x="1382928" y="719203"/>
                  </a:cubicBezTo>
                  <a:cubicBezTo>
                    <a:pt x="1248245" y="758255"/>
                    <a:pt x="1009167" y="719488"/>
                    <a:pt x="847623" y="760351"/>
                  </a:cubicBezTo>
                  <a:cubicBezTo>
                    <a:pt x="686079" y="801213"/>
                    <a:pt x="526155" y="766351"/>
                    <a:pt x="414236" y="662719"/>
                  </a:cubicBezTo>
                  <a:cubicBezTo>
                    <a:pt x="302317" y="558992"/>
                    <a:pt x="65811" y="483554"/>
                    <a:pt x="15043" y="570994"/>
                  </a:cubicBezTo>
                  <a:cubicBezTo>
                    <a:pt x="-35725" y="658433"/>
                    <a:pt x="58286" y="813500"/>
                    <a:pt x="58286" y="813500"/>
                  </a:cubicBezTo>
                  <a:cubicBezTo>
                    <a:pt x="58286" y="813500"/>
                    <a:pt x="-13151" y="835313"/>
                    <a:pt x="71431" y="937801"/>
                  </a:cubicBezTo>
                  <a:cubicBezTo>
                    <a:pt x="156013" y="1040290"/>
                    <a:pt x="187541" y="1064865"/>
                    <a:pt x="187541" y="1064865"/>
                  </a:cubicBezTo>
                  <a:cubicBezTo>
                    <a:pt x="187541" y="1064865"/>
                    <a:pt x="96577" y="1044862"/>
                    <a:pt x="160966" y="1135921"/>
                  </a:cubicBezTo>
                  <a:cubicBezTo>
                    <a:pt x="225450" y="1226981"/>
                    <a:pt x="302984" y="1273367"/>
                    <a:pt x="302984" y="1273367"/>
                  </a:cubicBezTo>
                  <a:cubicBezTo>
                    <a:pt x="302984" y="1273367"/>
                    <a:pt x="238690" y="1284797"/>
                    <a:pt x="340322" y="1381286"/>
                  </a:cubicBezTo>
                  <a:cubicBezTo>
                    <a:pt x="340322" y="1381286"/>
                    <a:pt x="290125" y="1471582"/>
                    <a:pt x="421284" y="1463296"/>
                  </a:cubicBezTo>
                  <a:cubicBezTo>
                    <a:pt x="421284" y="1463296"/>
                    <a:pt x="424142" y="1547211"/>
                    <a:pt x="480815" y="1594360"/>
                  </a:cubicBezTo>
                  <a:cubicBezTo>
                    <a:pt x="480815" y="1594360"/>
                    <a:pt x="479196" y="1754380"/>
                    <a:pt x="570255" y="1825627"/>
                  </a:cubicBezTo>
                  <a:cubicBezTo>
                    <a:pt x="661314" y="1896778"/>
                    <a:pt x="891724" y="2039653"/>
                    <a:pt x="960971" y="2072515"/>
                  </a:cubicBezTo>
                  <a:cubicBezTo>
                    <a:pt x="1030122" y="2105376"/>
                    <a:pt x="1097750" y="2129570"/>
                    <a:pt x="1169378" y="2074610"/>
                  </a:cubicBezTo>
                  <a:cubicBezTo>
                    <a:pt x="1241006" y="2019651"/>
                    <a:pt x="1386548" y="1770668"/>
                    <a:pt x="1555617" y="1704374"/>
                  </a:cubicBezTo>
                  <a:cubicBezTo>
                    <a:pt x="1724685" y="1638079"/>
                    <a:pt x="1946142" y="1628745"/>
                    <a:pt x="2077110" y="1349186"/>
                  </a:cubicBezTo>
                  <a:cubicBezTo>
                    <a:pt x="2208174" y="1069628"/>
                    <a:pt x="2253609" y="597283"/>
                    <a:pt x="2132832" y="443930"/>
                  </a:cubicBezTo>
                  <a:cubicBezTo>
                    <a:pt x="2011959" y="290578"/>
                    <a:pt x="2230653" y="-89089"/>
                    <a:pt x="1894230" y="19115"/>
                  </a:cubicBezTo>
                  <a:close/>
                </a:path>
              </a:pathLst>
            </a:custGeom>
            <a:solidFill>
              <a:srgbClr val="EE944C"/>
            </a:solidFill>
            <a:ln w="9525" cap="flat">
              <a:noFill/>
              <a:prstDash val="solid"/>
              <a:miter/>
            </a:ln>
          </p:spPr>
          <p:txBody>
            <a:bodyPr rtlCol="0" anchor="ctr"/>
            <a:lstStyle/>
            <a:p>
              <a:endParaRPr lang="id-ID"/>
            </a:p>
          </p:txBody>
        </p:sp>
        <p:sp>
          <p:nvSpPr>
            <p:cNvPr id="187" name="Freeform: Shape 186">
              <a:extLst>
                <a:ext uri="{FF2B5EF4-FFF2-40B4-BE49-F238E27FC236}">
                  <a16:creationId xmlns:a16="http://schemas.microsoft.com/office/drawing/2014/main" id="{B58218AB-E491-49FA-8EE6-8B15E7A5C25F}"/>
                </a:ext>
              </a:extLst>
            </p:cNvPr>
            <p:cNvSpPr/>
            <p:nvPr/>
          </p:nvSpPr>
          <p:spPr>
            <a:xfrm>
              <a:off x="2871073" y="1696538"/>
              <a:ext cx="194738" cy="96558"/>
            </a:xfrm>
            <a:custGeom>
              <a:avLst/>
              <a:gdLst>
                <a:gd name="connsiteX0" fmla="*/ 46053 w 194738"/>
                <a:gd name="connsiteY0" fmla="*/ 311 h 96558"/>
                <a:gd name="connsiteX1" fmla="*/ 194738 w 194738"/>
                <a:gd name="connsiteY1" fmla="*/ 93370 h 96558"/>
                <a:gd name="connsiteX2" fmla="*/ 17859 w 194738"/>
                <a:gd name="connsiteY2" fmla="*/ 96227 h 96558"/>
                <a:gd name="connsiteX3" fmla="*/ 6048 w 194738"/>
                <a:gd name="connsiteY3" fmla="*/ 30029 h 96558"/>
                <a:gd name="connsiteX4" fmla="*/ 46053 w 194738"/>
                <a:gd name="connsiteY4" fmla="*/ 311 h 96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38" h="96558">
                  <a:moveTo>
                    <a:pt x="46053" y="311"/>
                  </a:moveTo>
                  <a:cubicBezTo>
                    <a:pt x="49863" y="-832"/>
                    <a:pt x="127778" y="-3690"/>
                    <a:pt x="194738" y="93370"/>
                  </a:cubicBezTo>
                  <a:cubicBezTo>
                    <a:pt x="194738" y="93370"/>
                    <a:pt x="47006" y="90512"/>
                    <a:pt x="17859" y="96227"/>
                  </a:cubicBezTo>
                  <a:cubicBezTo>
                    <a:pt x="-11288" y="101942"/>
                    <a:pt x="3381" y="31934"/>
                    <a:pt x="6048" y="30029"/>
                  </a:cubicBezTo>
                  <a:cubicBezTo>
                    <a:pt x="8810" y="28028"/>
                    <a:pt x="46053" y="311"/>
                    <a:pt x="46053" y="311"/>
                  </a:cubicBezTo>
                  <a:close/>
                </a:path>
              </a:pathLst>
            </a:custGeom>
            <a:solidFill>
              <a:srgbClr val="F9A653"/>
            </a:solidFill>
            <a:ln w="9525" cap="flat">
              <a:noFill/>
              <a:prstDash val="solid"/>
              <a:miter/>
            </a:ln>
          </p:spPr>
          <p:txBody>
            <a:bodyPr rtlCol="0" anchor="ctr"/>
            <a:lstStyle/>
            <a:p>
              <a:endParaRPr lang="id-ID"/>
            </a:p>
          </p:txBody>
        </p:sp>
        <p:sp>
          <p:nvSpPr>
            <p:cNvPr id="188" name="Freeform: Shape 187">
              <a:extLst>
                <a:ext uri="{FF2B5EF4-FFF2-40B4-BE49-F238E27FC236}">
                  <a16:creationId xmlns:a16="http://schemas.microsoft.com/office/drawing/2014/main" id="{DAC977E5-FEE4-4446-A08F-44E518EBED93}"/>
                </a:ext>
              </a:extLst>
            </p:cNvPr>
            <p:cNvSpPr/>
            <p:nvPr/>
          </p:nvSpPr>
          <p:spPr>
            <a:xfrm>
              <a:off x="2508235" y="1365699"/>
              <a:ext cx="520633" cy="656614"/>
            </a:xfrm>
            <a:custGeom>
              <a:avLst/>
              <a:gdLst>
                <a:gd name="connsiteX0" fmla="*/ 390507 w 520633"/>
                <a:gd name="connsiteY0" fmla="*/ 281620 h 656614"/>
                <a:gd name="connsiteX1" fmla="*/ 266206 w 520633"/>
                <a:gd name="connsiteY1" fmla="*/ 237996 h 656614"/>
                <a:gd name="connsiteX2" fmla="*/ 247918 w 520633"/>
                <a:gd name="connsiteY2" fmla="*/ 349819 h 656614"/>
                <a:gd name="connsiteX3" fmla="*/ 255824 w 520633"/>
                <a:gd name="connsiteY3" fmla="*/ 405731 h 656614"/>
                <a:gd name="connsiteX4" fmla="*/ 154954 w 520633"/>
                <a:gd name="connsiteY4" fmla="*/ 386491 h 656614"/>
                <a:gd name="connsiteX5" fmla="*/ 247537 w 520633"/>
                <a:gd name="connsiteY5" fmla="*/ 494599 h 656614"/>
                <a:gd name="connsiteX6" fmla="*/ 277065 w 520633"/>
                <a:gd name="connsiteY6" fmla="*/ 575752 h 656614"/>
                <a:gd name="connsiteX7" fmla="*/ 395746 w 520633"/>
                <a:gd name="connsiteY7" fmla="*/ 626997 h 656614"/>
                <a:gd name="connsiteX8" fmla="*/ 396318 w 520633"/>
                <a:gd name="connsiteY8" fmla="*/ 387729 h 656614"/>
                <a:gd name="connsiteX9" fmla="*/ 501093 w 520633"/>
                <a:gd name="connsiteY9" fmla="*/ 321816 h 656614"/>
                <a:gd name="connsiteX10" fmla="*/ 472232 w 520633"/>
                <a:gd name="connsiteY10" fmla="*/ 125982 h 656614"/>
                <a:gd name="connsiteX11" fmla="*/ 346788 w 520633"/>
                <a:gd name="connsiteY11" fmla="*/ 36828 h 656614"/>
                <a:gd name="connsiteX12" fmla="*/ 232392 w 520633"/>
                <a:gd name="connsiteY12" fmla="*/ 15016 h 656614"/>
                <a:gd name="connsiteX13" fmla="*/ 24938 w 520633"/>
                <a:gd name="connsiteY13" fmla="*/ 63022 h 656614"/>
                <a:gd name="connsiteX14" fmla="*/ 41892 w 520633"/>
                <a:gd name="connsiteY14" fmla="*/ 214755 h 656614"/>
                <a:gd name="connsiteX15" fmla="*/ 118092 w 520633"/>
                <a:gd name="connsiteY15" fmla="*/ 233805 h 656614"/>
                <a:gd name="connsiteX16" fmla="*/ 390507 w 520633"/>
                <a:gd name="connsiteY16" fmla="*/ 281620 h 65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633" h="656614">
                  <a:moveTo>
                    <a:pt x="390507" y="281620"/>
                  </a:moveTo>
                  <a:cubicBezTo>
                    <a:pt x="390507" y="281620"/>
                    <a:pt x="332976" y="206944"/>
                    <a:pt x="266206" y="237996"/>
                  </a:cubicBezTo>
                  <a:cubicBezTo>
                    <a:pt x="199341" y="268952"/>
                    <a:pt x="239060" y="339342"/>
                    <a:pt x="247918" y="349819"/>
                  </a:cubicBezTo>
                  <a:cubicBezTo>
                    <a:pt x="256776" y="360297"/>
                    <a:pt x="278684" y="392587"/>
                    <a:pt x="255824" y="405731"/>
                  </a:cubicBezTo>
                  <a:cubicBezTo>
                    <a:pt x="233059" y="418876"/>
                    <a:pt x="161717" y="368203"/>
                    <a:pt x="154954" y="386491"/>
                  </a:cubicBezTo>
                  <a:cubicBezTo>
                    <a:pt x="148191" y="404779"/>
                    <a:pt x="174004" y="521746"/>
                    <a:pt x="247537" y="494599"/>
                  </a:cubicBezTo>
                  <a:cubicBezTo>
                    <a:pt x="321070" y="467453"/>
                    <a:pt x="259539" y="516602"/>
                    <a:pt x="277065" y="575752"/>
                  </a:cubicBezTo>
                  <a:cubicBezTo>
                    <a:pt x="294591" y="634903"/>
                    <a:pt x="325261" y="693767"/>
                    <a:pt x="395746" y="626997"/>
                  </a:cubicBezTo>
                  <a:cubicBezTo>
                    <a:pt x="466231" y="560227"/>
                    <a:pt x="401271" y="421066"/>
                    <a:pt x="396318" y="387729"/>
                  </a:cubicBezTo>
                  <a:cubicBezTo>
                    <a:pt x="391365" y="354391"/>
                    <a:pt x="462516" y="358868"/>
                    <a:pt x="501093" y="321816"/>
                  </a:cubicBezTo>
                  <a:cubicBezTo>
                    <a:pt x="539669" y="284764"/>
                    <a:pt x="516428" y="154271"/>
                    <a:pt x="472232" y="125982"/>
                  </a:cubicBezTo>
                  <a:cubicBezTo>
                    <a:pt x="428036" y="97693"/>
                    <a:pt x="388698" y="63498"/>
                    <a:pt x="346788" y="36828"/>
                  </a:cubicBezTo>
                  <a:cubicBezTo>
                    <a:pt x="304878" y="10158"/>
                    <a:pt x="299829" y="-18131"/>
                    <a:pt x="232392" y="15016"/>
                  </a:cubicBezTo>
                  <a:cubicBezTo>
                    <a:pt x="164955" y="48163"/>
                    <a:pt x="58466" y="-8225"/>
                    <a:pt x="24938" y="63022"/>
                  </a:cubicBezTo>
                  <a:cubicBezTo>
                    <a:pt x="-8590" y="134269"/>
                    <a:pt x="-13257" y="192466"/>
                    <a:pt x="41892" y="214755"/>
                  </a:cubicBezTo>
                  <a:cubicBezTo>
                    <a:pt x="97137" y="237043"/>
                    <a:pt x="118092" y="233805"/>
                    <a:pt x="118092" y="233805"/>
                  </a:cubicBezTo>
                  <a:cubicBezTo>
                    <a:pt x="118092" y="233805"/>
                    <a:pt x="281351" y="170940"/>
                    <a:pt x="390507" y="281620"/>
                  </a:cubicBezTo>
                  <a:close/>
                </a:path>
              </a:pathLst>
            </a:custGeom>
            <a:solidFill>
              <a:srgbClr val="B75742"/>
            </a:solidFill>
            <a:ln w="9525" cap="flat">
              <a:noFill/>
              <a:prstDash val="solid"/>
              <a:miter/>
            </a:ln>
          </p:spPr>
          <p:txBody>
            <a:bodyPr rtlCol="0" anchor="ctr"/>
            <a:lstStyle/>
            <a:p>
              <a:endParaRPr lang="id-ID"/>
            </a:p>
          </p:txBody>
        </p:sp>
        <p:sp>
          <p:nvSpPr>
            <p:cNvPr id="189" name="Freeform: Shape 188">
              <a:extLst>
                <a:ext uri="{FF2B5EF4-FFF2-40B4-BE49-F238E27FC236}">
                  <a16:creationId xmlns:a16="http://schemas.microsoft.com/office/drawing/2014/main" id="{20FB074B-250E-4256-A0A3-68AFDF1AF9C3}"/>
                </a:ext>
              </a:extLst>
            </p:cNvPr>
            <p:cNvSpPr/>
            <p:nvPr/>
          </p:nvSpPr>
          <p:spPr>
            <a:xfrm>
              <a:off x="1390840" y="2423702"/>
              <a:ext cx="1154962" cy="779656"/>
            </a:xfrm>
            <a:custGeom>
              <a:avLst/>
              <a:gdLst>
                <a:gd name="connsiteX0" fmla="*/ 1151858 w 1154962"/>
                <a:gd name="connsiteY0" fmla="*/ 0 h 779656"/>
                <a:gd name="connsiteX1" fmla="*/ 959549 w 1154962"/>
                <a:gd name="connsiteY1" fmla="*/ 519589 h 779656"/>
                <a:gd name="connsiteX2" fmla="*/ 365188 w 1154962"/>
                <a:gd name="connsiteY2" fmla="*/ 779240 h 779656"/>
                <a:gd name="connsiteX3" fmla="*/ 0 w 1154962"/>
                <a:gd name="connsiteY3" fmla="*/ 539877 h 779656"/>
                <a:gd name="connsiteX4" fmla="*/ 270415 w 1154962"/>
                <a:gd name="connsiteY4" fmla="*/ 720757 h 779656"/>
                <a:gd name="connsiteX5" fmla="*/ 723138 w 1154962"/>
                <a:gd name="connsiteY5" fmla="*/ 537591 h 779656"/>
                <a:gd name="connsiteX6" fmla="*/ 1007840 w 1154962"/>
                <a:gd name="connsiteY6" fmla="*/ 426530 h 779656"/>
                <a:gd name="connsiteX7" fmla="*/ 1151858 w 1154962"/>
                <a:gd name="connsiteY7" fmla="*/ 0 h 77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62" h="779656">
                  <a:moveTo>
                    <a:pt x="1151858" y="0"/>
                  </a:moveTo>
                  <a:cubicBezTo>
                    <a:pt x="1151858" y="0"/>
                    <a:pt x="1195007" y="453581"/>
                    <a:pt x="959549" y="519589"/>
                  </a:cubicBezTo>
                  <a:cubicBezTo>
                    <a:pt x="724090" y="585692"/>
                    <a:pt x="523875" y="790099"/>
                    <a:pt x="365188" y="779240"/>
                  </a:cubicBezTo>
                  <a:cubicBezTo>
                    <a:pt x="206502" y="768382"/>
                    <a:pt x="94583" y="732473"/>
                    <a:pt x="0" y="539877"/>
                  </a:cubicBezTo>
                  <a:cubicBezTo>
                    <a:pt x="0" y="539877"/>
                    <a:pt x="104489" y="720185"/>
                    <a:pt x="270415" y="720757"/>
                  </a:cubicBezTo>
                  <a:cubicBezTo>
                    <a:pt x="436340" y="721328"/>
                    <a:pt x="627031" y="565309"/>
                    <a:pt x="723138" y="537591"/>
                  </a:cubicBezTo>
                  <a:cubicBezTo>
                    <a:pt x="819150" y="509969"/>
                    <a:pt x="946118" y="495491"/>
                    <a:pt x="1007840" y="426530"/>
                  </a:cubicBezTo>
                  <a:cubicBezTo>
                    <a:pt x="1158812" y="258032"/>
                    <a:pt x="1147001" y="89916"/>
                    <a:pt x="1151858" y="0"/>
                  </a:cubicBezTo>
                  <a:close/>
                </a:path>
              </a:pathLst>
            </a:custGeom>
            <a:solidFill>
              <a:srgbClr val="EB753B"/>
            </a:solidFill>
            <a:ln w="9525" cap="flat">
              <a:noFill/>
              <a:prstDash val="solid"/>
              <a:miter/>
            </a:ln>
          </p:spPr>
          <p:txBody>
            <a:bodyPr rtlCol="0" anchor="ctr"/>
            <a:lstStyle/>
            <a:p>
              <a:endParaRPr lang="id-ID"/>
            </a:p>
          </p:txBody>
        </p:sp>
      </p:grpSp>
      <p:grpSp>
        <p:nvGrpSpPr>
          <p:cNvPr id="250" name="Graphic 108">
            <a:extLst>
              <a:ext uri="{FF2B5EF4-FFF2-40B4-BE49-F238E27FC236}">
                <a16:creationId xmlns:a16="http://schemas.microsoft.com/office/drawing/2014/main" id="{9B7D8D69-A0E3-4BB4-B2B4-C9AEE908A5CD}"/>
              </a:ext>
            </a:extLst>
          </p:cNvPr>
          <p:cNvGrpSpPr/>
          <p:nvPr/>
        </p:nvGrpSpPr>
        <p:grpSpPr>
          <a:xfrm>
            <a:off x="-40818" y="5914424"/>
            <a:ext cx="1399876" cy="527697"/>
            <a:chOff x="6288716" y="3225020"/>
            <a:chExt cx="4725352" cy="1781270"/>
          </a:xfrm>
          <a:solidFill>
            <a:srgbClr val="FFFBE3"/>
          </a:solidFill>
        </p:grpSpPr>
        <p:sp>
          <p:nvSpPr>
            <p:cNvPr id="251" name="Freeform: Shape 250">
              <a:extLst>
                <a:ext uri="{FF2B5EF4-FFF2-40B4-BE49-F238E27FC236}">
                  <a16:creationId xmlns:a16="http://schemas.microsoft.com/office/drawing/2014/main" id="{37340F9D-724A-4C24-9B95-A6336EA06153}"/>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2" name="Freeform: Shape 251">
              <a:extLst>
                <a:ext uri="{FF2B5EF4-FFF2-40B4-BE49-F238E27FC236}">
                  <a16:creationId xmlns:a16="http://schemas.microsoft.com/office/drawing/2014/main" id="{09794D1A-3F43-4BAA-BCBF-3A37F8F2AE23}"/>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3" name="Freeform: Shape 252">
              <a:extLst>
                <a:ext uri="{FF2B5EF4-FFF2-40B4-BE49-F238E27FC236}">
                  <a16:creationId xmlns:a16="http://schemas.microsoft.com/office/drawing/2014/main" id="{D257CC45-1207-4330-AFD2-112ABC4057AC}"/>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4" name="Freeform: Shape 253">
              <a:extLst>
                <a:ext uri="{FF2B5EF4-FFF2-40B4-BE49-F238E27FC236}">
                  <a16:creationId xmlns:a16="http://schemas.microsoft.com/office/drawing/2014/main" id="{064E6789-165F-4688-8913-0268AC52AC32}"/>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255" name="Freeform: Shape 254">
              <a:extLst>
                <a:ext uri="{FF2B5EF4-FFF2-40B4-BE49-F238E27FC236}">
                  <a16:creationId xmlns:a16="http://schemas.microsoft.com/office/drawing/2014/main" id="{496F5384-9D7C-4475-84C4-CB9688613748}"/>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6" name="Freeform: Shape 255">
              <a:extLst>
                <a:ext uri="{FF2B5EF4-FFF2-40B4-BE49-F238E27FC236}">
                  <a16:creationId xmlns:a16="http://schemas.microsoft.com/office/drawing/2014/main" id="{9CE21C3A-DD77-4179-B410-9A25BA78D802}"/>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7" name="Freeform: Shape 256">
              <a:extLst>
                <a:ext uri="{FF2B5EF4-FFF2-40B4-BE49-F238E27FC236}">
                  <a16:creationId xmlns:a16="http://schemas.microsoft.com/office/drawing/2014/main" id="{B86CD104-6C50-401E-B2E1-D8D27A4B5D10}"/>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8" name="Freeform: Shape 257">
              <a:extLst>
                <a:ext uri="{FF2B5EF4-FFF2-40B4-BE49-F238E27FC236}">
                  <a16:creationId xmlns:a16="http://schemas.microsoft.com/office/drawing/2014/main" id="{DD91B8C2-F850-4A7B-86B2-49E54F9B12F3}"/>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9" name="Freeform: Shape 258">
              <a:extLst>
                <a:ext uri="{FF2B5EF4-FFF2-40B4-BE49-F238E27FC236}">
                  <a16:creationId xmlns:a16="http://schemas.microsoft.com/office/drawing/2014/main" id="{612962F9-984A-4547-8931-84E831C25FBE}"/>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60" name="Freeform: Shape 259">
              <a:extLst>
                <a:ext uri="{FF2B5EF4-FFF2-40B4-BE49-F238E27FC236}">
                  <a16:creationId xmlns:a16="http://schemas.microsoft.com/office/drawing/2014/main" id="{86325460-EC22-4029-AD56-3EAC2044E631}"/>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261" name="Freeform: Shape 260">
              <a:extLst>
                <a:ext uri="{FF2B5EF4-FFF2-40B4-BE49-F238E27FC236}">
                  <a16:creationId xmlns:a16="http://schemas.microsoft.com/office/drawing/2014/main" id="{AE792162-CF0C-48A5-889C-8632E463B356}"/>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262" name="Freeform: Shape 261">
              <a:extLst>
                <a:ext uri="{FF2B5EF4-FFF2-40B4-BE49-F238E27FC236}">
                  <a16:creationId xmlns:a16="http://schemas.microsoft.com/office/drawing/2014/main" id="{AE5AAE2F-F9B6-44B6-BDA2-B351F2103DA3}"/>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263" name="Freeform: Shape 262">
              <a:extLst>
                <a:ext uri="{FF2B5EF4-FFF2-40B4-BE49-F238E27FC236}">
                  <a16:creationId xmlns:a16="http://schemas.microsoft.com/office/drawing/2014/main" id="{ADFB3DDC-36D9-4332-B05E-B12C6496997B}"/>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pic>
        <p:nvPicPr>
          <p:cNvPr id="264" name="Graphic 263">
            <a:extLst>
              <a:ext uri="{FF2B5EF4-FFF2-40B4-BE49-F238E27FC236}">
                <a16:creationId xmlns:a16="http://schemas.microsoft.com/office/drawing/2014/main" id="{A3D3B154-C8CB-4CE4-A432-710D59A920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91784" y="4830171"/>
            <a:ext cx="878332" cy="2011362"/>
          </a:xfrm>
          <a:prstGeom prst="rect">
            <a:avLst/>
          </a:prstGeom>
        </p:spPr>
      </p:pic>
      <p:grpSp>
        <p:nvGrpSpPr>
          <p:cNvPr id="338" name="Graphic 108">
            <a:extLst>
              <a:ext uri="{FF2B5EF4-FFF2-40B4-BE49-F238E27FC236}">
                <a16:creationId xmlns:a16="http://schemas.microsoft.com/office/drawing/2014/main" id="{E5270A7D-0BD2-43FE-A2D1-F36B62B34254}"/>
              </a:ext>
            </a:extLst>
          </p:cNvPr>
          <p:cNvGrpSpPr/>
          <p:nvPr/>
        </p:nvGrpSpPr>
        <p:grpSpPr>
          <a:xfrm>
            <a:off x="1337980" y="5916203"/>
            <a:ext cx="1399876" cy="527697"/>
            <a:chOff x="6288716" y="3225020"/>
            <a:chExt cx="4725352" cy="1781270"/>
          </a:xfrm>
          <a:solidFill>
            <a:srgbClr val="FFFBE3"/>
          </a:solidFill>
        </p:grpSpPr>
        <p:sp>
          <p:nvSpPr>
            <p:cNvPr id="339" name="Freeform: Shape 338">
              <a:extLst>
                <a:ext uri="{FF2B5EF4-FFF2-40B4-BE49-F238E27FC236}">
                  <a16:creationId xmlns:a16="http://schemas.microsoft.com/office/drawing/2014/main" id="{B4D3B366-08DD-4C8C-BCAC-50094C85B798}"/>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0" name="Freeform: Shape 339">
              <a:extLst>
                <a:ext uri="{FF2B5EF4-FFF2-40B4-BE49-F238E27FC236}">
                  <a16:creationId xmlns:a16="http://schemas.microsoft.com/office/drawing/2014/main" id="{D94AEAB4-AD9D-4C2A-AB08-49D4B8C73549}"/>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1" name="Freeform: Shape 340">
              <a:extLst>
                <a:ext uri="{FF2B5EF4-FFF2-40B4-BE49-F238E27FC236}">
                  <a16:creationId xmlns:a16="http://schemas.microsoft.com/office/drawing/2014/main" id="{5C0F5F38-6906-4370-9519-34B9115308B5}"/>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2" name="Freeform: Shape 341">
              <a:extLst>
                <a:ext uri="{FF2B5EF4-FFF2-40B4-BE49-F238E27FC236}">
                  <a16:creationId xmlns:a16="http://schemas.microsoft.com/office/drawing/2014/main" id="{5D96BEF0-04A7-4F3C-A794-8022E7D344AE}"/>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43" name="Freeform: Shape 342">
              <a:extLst>
                <a:ext uri="{FF2B5EF4-FFF2-40B4-BE49-F238E27FC236}">
                  <a16:creationId xmlns:a16="http://schemas.microsoft.com/office/drawing/2014/main" id="{8676040B-9B2F-4F13-9F3F-EA9A1A3F38B1}"/>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4" name="Freeform: Shape 343">
              <a:extLst>
                <a:ext uri="{FF2B5EF4-FFF2-40B4-BE49-F238E27FC236}">
                  <a16:creationId xmlns:a16="http://schemas.microsoft.com/office/drawing/2014/main" id="{CB33DE45-B355-4DBC-B2B3-7214471BAF4B}"/>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5" name="Freeform: Shape 344">
              <a:extLst>
                <a:ext uri="{FF2B5EF4-FFF2-40B4-BE49-F238E27FC236}">
                  <a16:creationId xmlns:a16="http://schemas.microsoft.com/office/drawing/2014/main" id="{543B84EE-B64C-4052-88DE-EB96DC551E5E}"/>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6" name="Freeform: Shape 345">
              <a:extLst>
                <a:ext uri="{FF2B5EF4-FFF2-40B4-BE49-F238E27FC236}">
                  <a16:creationId xmlns:a16="http://schemas.microsoft.com/office/drawing/2014/main" id="{55F0583D-A190-4EA4-9D1D-4A225D0E052B}"/>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7" name="Freeform: Shape 346">
              <a:extLst>
                <a:ext uri="{FF2B5EF4-FFF2-40B4-BE49-F238E27FC236}">
                  <a16:creationId xmlns:a16="http://schemas.microsoft.com/office/drawing/2014/main" id="{4ADB05AA-E1FF-4D20-B7ED-95356AB0C79E}"/>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8" name="Freeform: Shape 347">
              <a:extLst>
                <a:ext uri="{FF2B5EF4-FFF2-40B4-BE49-F238E27FC236}">
                  <a16:creationId xmlns:a16="http://schemas.microsoft.com/office/drawing/2014/main" id="{B3155A83-B8E8-4A9B-9C31-5A9C23AB3CE5}"/>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49" name="Freeform: Shape 348">
              <a:extLst>
                <a:ext uri="{FF2B5EF4-FFF2-40B4-BE49-F238E27FC236}">
                  <a16:creationId xmlns:a16="http://schemas.microsoft.com/office/drawing/2014/main" id="{A699E2F8-F6BE-4767-AAAE-C8839E1CE724}"/>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350" name="Freeform: Shape 349">
              <a:extLst>
                <a:ext uri="{FF2B5EF4-FFF2-40B4-BE49-F238E27FC236}">
                  <a16:creationId xmlns:a16="http://schemas.microsoft.com/office/drawing/2014/main" id="{1C34222B-637C-4492-972C-43FA00C1365B}"/>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351" name="Freeform: Shape 350">
              <a:extLst>
                <a:ext uri="{FF2B5EF4-FFF2-40B4-BE49-F238E27FC236}">
                  <a16:creationId xmlns:a16="http://schemas.microsoft.com/office/drawing/2014/main" id="{26543390-F482-4F2C-8B4A-404B8CD816D2}"/>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grpSp>
        <p:nvGrpSpPr>
          <p:cNvPr id="302" name="Graphic 63">
            <a:extLst>
              <a:ext uri="{FF2B5EF4-FFF2-40B4-BE49-F238E27FC236}">
                <a16:creationId xmlns:a16="http://schemas.microsoft.com/office/drawing/2014/main" id="{FE0D0C7A-0276-49A3-8463-EDCA67B6A6F5}"/>
              </a:ext>
            </a:extLst>
          </p:cNvPr>
          <p:cNvGrpSpPr/>
          <p:nvPr/>
        </p:nvGrpSpPr>
        <p:grpSpPr>
          <a:xfrm>
            <a:off x="2756326" y="5951449"/>
            <a:ext cx="700783" cy="778751"/>
            <a:chOff x="6319055" y="2234327"/>
            <a:chExt cx="2778081" cy="3087165"/>
          </a:xfrm>
          <a:solidFill>
            <a:schemeClr val="accent1"/>
          </a:solidFill>
        </p:grpSpPr>
        <p:sp>
          <p:nvSpPr>
            <p:cNvPr id="303" name="Freeform: Shape 302">
              <a:extLst>
                <a:ext uri="{FF2B5EF4-FFF2-40B4-BE49-F238E27FC236}">
                  <a16:creationId xmlns:a16="http://schemas.microsoft.com/office/drawing/2014/main" id="{B52408B8-6D2A-4C35-9E92-22DA21102426}"/>
                </a:ext>
              </a:extLst>
            </p:cNvPr>
            <p:cNvSpPr/>
            <p:nvPr/>
          </p:nvSpPr>
          <p:spPr>
            <a:xfrm>
              <a:off x="6936676" y="4637312"/>
              <a:ext cx="736092" cy="684180"/>
            </a:xfrm>
            <a:custGeom>
              <a:avLst/>
              <a:gdLst>
                <a:gd name="connsiteX0" fmla="*/ 246888 w 736092"/>
                <a:gd name="connsiteY0" fmla="*/ 0 h 684180"/>
                <a:gd name="connsiteX1" fmla="*/ 141923 w 736092"/>
                <a:gd name="connsiteY1" fmla="*/ 487871 h 684180"/>
                <a:gd name="connsiteX2" fmla="*/ 0 w 736092"/>
                <a:gd name="connsiteY2" fmla="*/ 656082 h 684180"/>
                <a:gd name="connsiteX3" fmla="*/ 171736 w 736092"/>
                <a:gd name="connsiteY3" fmla="*/ 580739 h 684180"/>
                <a:gd name="connsiteX4" fmla="*/ 613410 w 736092"/>
                <a:gd name="connsiteY4" fmla="*/ 684181 h 684180"/>
                <a:gd name="connsiteX5" fmla="*/ 417100 w 736092"/>
                <a:gd name="connsiteY5" fmla="*/ 600075 h 684180"/>
                <a:gd name="connsiteX6" fmla="*/ 289179 w 736092"/>
                <a:gd name="connsiteY6" fmla="*/ 543973 h 684180"/>
                <a:gd name="connsiteX7" fmla="*/ 497777 w 736092"/>
                <a:gd name="connsiteY7" fmla="*/ 556260 h 684180"/>
                <a:gd name="connsiteX8" fmla="*/ 736092 w 736092"/>
                <a:gd name="connsiteY8" fmla="*/ 552736 h 684180"/>
                <a:gd name="connsiteX9" fmla="*/ 490728 w 736092"/>
                <a:gd name="connsiteY9" fmla="*/ 512445 h 684180"/>
                <a:gd name="connsiteX10" fmla="*/ 236601 w 736092"/>
                <a:gd name="connsiteY10" fmla="*/ 489680 h 684180"/>
                <a:gd name="connsiteX11" fmla="*/ 347091 w 736092"/>
                <a:gd name="connsiteY11" fmla="*/ 11621 h 684180"/>
                <a:gd name="connsiteX12" fmla="*/ 246888 w 736092"/>
                <a:gd name="connsiteY12" fmla="*/ 0 h 68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092" h="684180">
                  <a:moveTo>
                    <a:pt x="246888" y="0"/>
                  </a:moveTo>
                  <a:cubicBezTo>
                    <a:pt x="246888" y="0"/>
                    <a:pt x="126111" y="466916"/>
                    <a:pt x="141923" y="487871"/>
                  </a:cubicBezTo>
                  <a:cubicBezTo>
                    <a:pt x="157734" y="508921"/>
                    <a:pt x="20955" y="614077"/>
                    <a:pt x="0" y="656082"/>
                  </a:cubicBezTo>
                  <a:cubicBezTo>
                    <a:pt x="0" y="656082"/>
                    <a:pt x="120968" y="585978"/>
                    <a:pt x="171736" y="580739"/>
                  </a:cubicBezTo>
                  <a:cubicBezTo>
                    <a:pt x="222599" y="575501"/>
                    <a:pt x="415386" y="668369"/>
                    <a:pt x="613410" y="684181"/>
                  </a:cubicBezTo>
                  <a:cubicBezTo>
                    <a:pt x="613410" y="684181"/>
                    <a:pt x="480251" y="645605"/>
                    <a:pt x="417100" y="600075"/>
                  </a:cubicBezTo>
                  <a:cubicBezTo>
                    <a:pt x="354045" y="554546"/>
                    <a:pt x="280416" y="547497"/>
                    <a:pt x="289179" y="543973"/>
                  </a:cubicBezTo>
                  <a:cubicBezTo>
                    <a:pt x="297942" y="540449"/>
                    <a:pt x="397859" y="528161"/>
                    <a:pt x="497777" y="556260"/>
                  </a:cubicBezTo>
                  <a:cubicBezTo>
                    <a:pt x="597694" y="584263"/>
                    <a:pt x="736092" y="552736"/>
                    <a:pt x="736092" y="552736"/>
                  </a:cubicBezTo>
                  <a:cubicBezTo>
                    <a:pt x="736092" y="552736"/>
                    <a:pt x="562547" y="538734"/>
                    <a:pt x="490728" y="512445"/>
                  </a:cubicBezTo>
                  <a:cubicBezTo>
                    <a:pt x="418910" y="486156"/>
                    <a:pt x="236601" y="489680"/>
                    <a:pt x="236601" y="489680"/>
                  </a:cubicBezTo>
                  <a:lnTo>
                    <a:pt x="347091" y="11621"/>
                  </a:lnTo>
                  <a:lnTo>
                    <a:pt x="246888" y="0"/>
                  </a:lnTo>
                  <a:close/>
                </a:path>
              </a:pathLst>
            </a:custGeom>
            <a:solidFill>
              <a:srgbClr val="EE944C"/>
            </a:solidFill>
            <a:ln w="9525" cap="flat">
              <a:noFill/>
              <a:prstDash val="solid"/>
              <a:miter/>
            </a:ln>
          </p:spPr>
          <p:txBody>
            <a:bodyPr rtlCol="0" anchor="ctr"/>
            <a:lstStyle/>
            <a:p>
              <a:endParaRPr lang="id-ID"/>
            </a:p>
          </p:txBody>
        </p:sp>
        <p:sp>
          <p:nvSpPr>
            <p:cNvPr id="304" name="Freeform: Shape 303">
              <a:extLst>
                <a:ext uri="{FF2B5EF4-FFF2-40B4-BE49-F238E27FC236}">
                  <a16:creationId xmlns:a16="http://schemas.microsoft.com/office/drawing/2014/main" id="{2E967F84-F455-4B9E-92B0-10081585759A}"/>
                </a:ext>
              </a:extLst>
            </p:cNvPr>
            <p:cNvSpPr/>
            <p:nvPr/>
          </p:nvSpPr>
          <p:spPr>
            <a:xfrm>
              <a:off x="7779829" y="4651790"/>
              <a:ext cx="845629" cy="637127"/>
            </a:xfrm>
            <a:custGeom>
              <a:avLst/>
              <a:gdLst>
                <a:gd name="connsiteX0" fmla="*/ 0 w 845629"/>
                <a:gd name="connsiteY0" fmla="*/ 13430 h 637127"/>
                <a:gd name="connsiteX1" fmla="*/ 251460 w 845629"/>
                <a:gd name="connsiteY1" fmla="*/ 440817 h 637127"/>
                <a:gd name="connsiteX2" fmla="*/ 109538 w 845629"/>
                <a:gd name="connsiteY2" fmla="*/ 609029 h 637127"/>
                <a:gd name="connsiteX3" fmla="*/ 281273 w 845629"/>
                <a:gd name="connsiteY3" fmla="*/ 533686 h 637127"/>
                <a:gd name="connsiteX4" fmla="*/ 722948 w 845629"/>
                <a:gd name="connsiteY4" fmla="*/ 637127 h 637127"/>
                <a:gd name="connsiteX5" fmla="*/ 526637 w 845629"/>
                <a:gd name="connsiteY5" fmla="*/ 553022 h 637127"/>
                <a:gd name="connsiteX6" fmla="*/ 398716 w 845629"/>
                <a:gd name="connsiteY6" fmla="*/ 496919 h 637127"/>
                <a:gd name="connsiteX7" fmla="*/ 607314 w 845629"/>
                <a:gd name="connsiteY7" fmla="*/ 509206 h 637127"/>
                <a:gd name="connsiteX8" fmla="*/ 845629 w 845629"/>
                <a:gd name="connsiteY8" fmla="*/ 505682 h 637127"/>
                <a:gd name="connsiteX9" fmla="*/ 600266 w 845629"/>
                <a:gd name="connsiteY9" fmla="*/ 465391 h 637127"/>
                <a:gd name="connsiteX10" fmla="*/ 346139 w 845629"/>
                <a:gd name="connsiteY10" fmla="*/ 442627 h 637127"/>
                <a:gd name="connsiteX11" fmla="*/ 125920 w 845629"/>
                <a:gd name="connsiteY11" fmla="*/ 0 h 637127"/>
                <a:gd name="connsiteX12" fmla="*/ 0 w 845629"/>
                <a:gd name="connsiteY12" fmla="*/ 13430 h 6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629" h="637127">
                  <a:moveTo>
                    <a:pt x="0" y="13430"/>
                  </a:moveTo>
                  <a:cubicBezTo>
                    <a:pt x="0" y="13430"/>
                    <a:pt x="235648" y="419767"/>
                    <a:pt x="251460" y="440817"/>
                  </a:cubicBezTo>
                  <a:cubicBezTo>
                    <a:pt x="267271" y="461867"/>
                    <a:pt x="130493" y="567023"/>
                    <a:pt x="109538" y="609029"/>
                  </a:cubicBezTo>
                  <a:cubicBezTo>
                    <a:pt x="109538" y="609029"/>
                    <a:pt x="230505" y="538924"/>
                    <a:pt x="281273" y="533686"/>
                  </a:cubicBezTo>
                  <a:cubicBezTo>
                    <a:pt x="332137" y="528447"/>
                    <a:pt x="524923" y="621316"/>
                    <a:pt x="722948" y="637127"/>
                  </a:cubicBezTo>
                  <a:cubicBezTo>
                    <a:pt x="722948" y="637127"/>
                    <a:pt x="589788" y="598551"/>
                    <a:pt x="526637" y="553022"/>
                  </a:cubicBezTo>
                  <a:cubicBezTo>
                    <a:pt x="463582" y="507492"/>
                    <a:pt x="389954" y="500443"/>
                    <a:pt x="398716" y="496919"/>
                  </a:cubicBezTo>
                  <a:cubicBezTo>
                    <a:pt x="407479" y="493395"/>
                    <a:pt x="507397" y="481108"/>
                    <a:pt x="607314" y="509206"/>
                  </a:cubicBezTo>
                  <a:cubicBezTo>
                    <a:pt x="707231" y="537210"/>
                    <a:pt x="845629" y="505682"/>
                    <a:pt x="845629" y="505682"/>
                  </a:cubicBezTo>
                  <a:cubicBezTo>
                    <a:pt x="845629" y="505682"/>
                    <a:pt x="672084" y="491680"/>
                    <a:pt x="600266" y="465391"/>
                  </a:cubicBezTo>
                  <a:cubicBezTo>
                    <a:pt x="528447" y="439102"/>
                    <a:pt x="346139" y="442627"/>
                    <a:pt x="346139" y="442627"/>
                  </a:cubicBezTo>
                  <a:lnTo>
                    <a:pt x="125920" y="0"/>
                  </a:lnTo>
                  <a:lnTo>
                    <a:pt x="0" y="13430"/>
                  </a:lnTo>
                  <a:close/>
                </a:path>
              </a:pathLst>
            </a:custGeom>
            <a:solidFill>
              <a:srgbClr val="EE944C"/>
            </a:solidFill>
            <a:ln w="9525" cap="flat">
              <a:noFill/>
              <a:prstDash val="solid"/>
              <a:miter/>
            </a:ln>
          </p:spPr>
          <p:txBody>
            <a:bodyPr rtlCol="0" anchor="ctr"/>
            <a:lstStyle/>
            <a:p>
              <a:endParaRPr lang="id-ID"/>
            </a:p>
          </p:txBody>
        </p:sp>
        <p:sp>
          <p:nvSpPr>
            <p:cNvPr id="305" name="Freeform: Shape 304">
              <a:extLst>
                <a:ext uri="{FF2B5EF4-FFF2-40B4-BE49-F238E27FC236}">
                  <a16:creationId xmlns:a16="http://schemas.microsoft.com/office/drawing/2014/main" id="{9C75E806-09D3-44A4-B7CB-97036A9746C6}"/>
                </a:ext>
              </a:extLst>
            </p:cNvPr>
            <p:cNvSpPr/>
            <p:nvPr/>
          </p:nvSpPr>
          <p:spPr>
            <a:xfrm>
              <a:off x="7496841" y="4232193"/>
              <a:ext cx="779374" cy="521478"/>
            </a:xfrm>
            <a:custGeom>
              <a:avLst/>
              <a:gdLst>
                <a:gd name="connsiteX0" fmla="*/ 0 w 779374"/>
                <a:gd name="connsiteY0" fmla="*/ 258339 h 521478"/>
                <a:gd name="connsiteX1" fmla="*/ 248127 w 779374"/>
                <a:gd name="connsiteY1" fmla="*/ 500179 h 521478"/>
                <a:gd name="connsiteX2" fmla="*/ 489204 w 779374"/>
                <a:gd name="connsiteY2" fmla="*/ 471508 h 521478"/>
                <a:gd name="connsiteX3" fmla="*/ 772192 w 779374"/>
                <a:gd name="connsiteY3" fmla="*/ 27739 h 521478"/>
                <a:gd name="connsiteX4" fmla="*/ 0 w 779374"/>
                <a:gd name="connsiteY4" fmla="*/ 258339 h 52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74" h="521478">
                  <a:moveTo>
                    <a:pt x="0" y="258339"/>
                  </a:moveTo>
                  <a:cubicBezTo>
                    <a:pt x="0" y="258339"/>
                    <a:pt x="104775" y="493892"/>
                    <a:pt x="248127" y="500179"/>
                  </a:cubicBezTo>
                  <a:cubicBezTo>
                    <a:pt x="391383" y="506465"/>
                    <a:pt x="422815" y="558853"/>
                    <a:pt x="489204" y="471508"/>
                  </a:cubicBezTo>
                  <a:cubicBezTo>
                    <a:pt x="555593" y="384164"/>
                    <a:pt x="681419" y="129085"/>
                    <a:pt x="772192" y="27739"/>
                  </a:cubicBezTo>
                  <a:cubicBezTo>
                    <a:pt x="863061" y="-73607"/>
                    <a:pt x="62865" y="125561"/>
                    <a:pt x="0" y="258339"/>
                  </a:cubicBezTo>
                  <a:close/>
                </a:path>
              </a:pathLst>
            </a:custGeom>
            <a:solidFill>
              <a:srgbClr val="933B2C"/>
            </a:solidFill>
            <a:ln w="9525" cap="flat">
              <a:noFill/>
              <a:prstDash val="solid"/>
              <a:miter/>
            </a:ln>
          </p:spPr>
          <p:txBody>
            <a:bodyPr rtlCol="0" anchor="ctr"/>
            <a:lstStyle/>
            <a:p>
              <a:endParaRPr lang="id-ID"/>
            </a:p>
          </p:txBody>
        </p:sp>
        <p:sp>
          <p:nvSpPr>
            <p:cNvPr id="306" name="Freeform: Shape 305">
              <a:extLst>
                <a:ext uri="{FF2B5EF4-FFF2-40B4-BE49-F238E27FC236}">
                  <a16:creationId xmlns:a16="http://schemas.microsoft.com/office/drawing/2014/main" id="{DFCB0BE7-D22E-4E17-8388-83ED0C12A503}"/>
                </a:ext>
              </a:extLst>
            </p:cNvPr>
            <p:cNvSpPr/>
            <p:nvPr/>
          </p:nvSpPr>
          <p:spPr>
            <a:xfrm>
              <a:off x="6319055" y="2472533"/>
              <a:ext cx="2559164" cy="2259925"/>
            </a:xfrm>
            <a:custGeom>
              <a:avLst/>
              <a:gdLst>
                <a:gd name="connsiteX0" fmla="*/ 2334312 w 2559164"/>
                <a:gd name="connsiteY0" fmla="*/ 5366 h 2259925"/>
                <a:gd name="connsiteX1" fmla="*/ 2009319 w 2559164"/>
                <a:gd name="connsiteY1" fmla="*/ 270923 h 2259925"/>
                <a:gd name="connsiteX2" fmla="*/ 1596982 w 2559164"/>
                <a:gd name="connsiteY2" fmla="*/ 711169 h 2259925"/>
                <a:gd name="connsiteX3" fmla="*/ 968046 w 2559164"/>
                <a:gd name="connsiteY3" fmla="*/ 648304 h 2259925"/>
                <a:gd name="connsiteX4" fmla="*/ 485891 w 2559164"/>
                <a:gd name="connsiteY4" fmla="*/ 445612 h 2259925"/>
                <a:gd name="connsiteX5" fmla="*/ 42121 w 2559164"/>
                <a:gd name="connsiteY5" fmla="*/ 256922 h 2259925"/>
                <a:gd name="connsiteX6" fmla="*/ 42121 w 2559164"/>
                <a:gd name="connsiteY6" fmla="*/ 546958 h 2259925"/>
                <a:gd name="connsiteX7" fmla="*/ 31643 w 2559164"/>
                <a:gd name="connsiteY7" fmla="*/ 693738 h 2259925"/>
                <a:gd name="connsiteX8" fmla="*/ 139943 w 2559164"/>
                <a:gd name="connsiteY8" fmla="*/ 864998 h 2259925"/>
                <a:gd name="connsiteX9" fmla="*/ 94508 w 2559164"/>
                <a:gd name="connsiteY9" fmla="*/ 941864 h 2259925"/>
                <a:gd name="connsiteX10" fmla="*/ 230811 w 2559164"/>
                <a:gd name="connsiteY10" fmla="*/ 1130555 h 2259925"/>
                <a:gd name="connsiteX11" fmla="*/ 251766 w 2559164"/>
                <a:gd name="connsiteY11" fmla="*/ 1263333 h 2259925"/>
                <a:gd name="connsiteX12" fmla="*/ 328633 w 2559164"/>
                <a:gd name="connsiteY12" fmla="*/ 1375157 h 2259925"/>
                <a:gd name="connsiteX13" fmla="*/ 370542 w 2559164"/>
                <a:gd name="connsiteY13" fmla="*/ 1539368 h 2259925"/>
                <a:gd name="connsiteX14" fmla="*/ 426454 w 2559164"/>
                <a:gd name="connsiteY14" fmla="*/ 1825880 h 2259925"/>
                <a:gd name="connsiteX15" fmla="*/ 828314 w 2559164"/>
                <a:gd name="connsiteY15" fmla="*/ 2192783 h 2259925"/>
                <a:gd name="connsiteX16" fmla="*/ 1069392 w 2559164"/>
                <a:gd name="connsiteY16" fmla="*/ 2238217 h 2259925"/>
                <a:gd name="connsiteX17" fmla="*/ 1593553 w 2559164"/>
                <a:gd name="connsiteY17" fmla="*/ 1888840 h 2259925"/>
                <a:gd name="connsiteX18" fmla="*/ 2271447 w 2559164"/>
                <a:gd name="connsiteY18" fmla="*/ 1584802 h 2259925"/>
                <a:gd name="connsiteX19" fmla="*/ 2523002 w 2559164"/>
                <a:gd name="connsiteY19" fmla="*/ 547053 h 2259925"/>
                <a:gd name="connsiteX20" fmla="*/ 2334312 w 2559164"/>
                <a:gd name="connsiteY20" fmla="*/ 5366 h 225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9164" h="2259925">
                  <a:moveTo>
                    <a:pt x="2334312" y="5366"/>
                  </a:moveTo>
                  <a:cubicBezTo>
                    <a:pt x="2334312" y="5366"/>
                    <a:pt x="2173530" y="15844"/>
                    <a:pt x="2009319" y="270923"/>
                  </a:cubicBezTo>
                  <a:cubicBezTo>
                    <a:pt x="1845108" y="526003"/>
                    <a:pt x="1761288" y="693738"/>
                    <a:pt x="1596982" y="711169"/>
                  </a:cubicBezTo>
                  <a:cubicBezTo>
                    <a:pt x="1432771" y="728600"/>
                    <a:pt x="1163689" y="634302"/>
                    <a:pt x="968046" y="648304"/>
                  </a:cubicBezTo>
                  <a:cubicBezTo>
                    <a:pt x="772402" y="662306"/>
                    <a:pt x="594190" y="588868"/>
                    <a:pt x="485891" y="445612"/>
                  </a:cubicBezTo>
                  <a:cubicBezTo>
                    <a:pt x="377591" y="302356"/>
                    <a:pt x="118987" y="166053"/>
                    <a:pt x="42121" y="256922"/>
                  </a:cubicBezTo>
                  <a:cubicBezTo>
                    <a:pt x="-34746" y="347790"/>
                    <a:pt x="42121" y="546958"/>
                    <a:pt x="42121" y="546958"/>
                  </a:cubicBezTo>
                  <a:cubicBezTo>
                    <a:pt x="42121" y="546958"/>
                    <a:pt x="-45223" y="557435"/>
                    <a:pt x="31643" y="693738"/>
                  </a:cubicBezTo>
                  <a:cubicBezTo>
                    <a:pt x="108510" y="830041"/>
                    <a:pt x="139943" y="864998"/>
                    <a:pt x="139943" y="864998"/>
                  </a:cubicBezTo>
                  <a:cubicBezTo>
                    <a:pt x="139943" y="864998"/>
                    <a:pt x="38596" y="823088"/>
                    <a:pt x="94508" y="941864"/>
                  </a:cubicBezTo>
                  <a:cubicBezTo>
                    <a:pt x="150420" y="1060641"/>
                    <a:pt x="230811" y="1130555"/>
                    <a:pt x="230811" y="1130555"/>
                  </a:cubicBezTo>
                  <a:cubicBezTo>
                    <a:pt x="230811" y="1130555"/>
                    <a:pt x="153944" y="1130555"/>
                    <a:pt x="251766" y="1263333"/>
                  </a:cubicBezTo>
                  <a:cubicBezTo>
                    <a:pt x="251766" y="1263333"/>
                    <a:pt x="174899" y="1357726"/>
                    <a:pt x="328633" y="1375157"/>
                  </a:cubicBezTo>
                  <a:cubicBezTo>
                    <a:pt x="328633" y="1375157"/>
                    <a:pt x="314631" y="1472978"/>
                    <a:pt x="370542" y="1539368"/>
                  </a:cubicBezTo>
                  <a:cubicBezTo>
                    <a:pt x="370542" y="1539368"/>
                    <a:pt x="335586" y="1724534"/>
                    <a:pt x="426454" y="1825880"/>
                  </a:cubicBezTo>
                  <a:cubicBezTo>
                    <a:pt x="517323" y="1927226"/>
                    <a:pt x="754877" y="2140395"/>
                    <a:pt x="828314" y="2192783"/>
                  </a:cubicBezTo>
                  <a:cubicBezTo>
                    <a:pt x="901657" y="2245170"/>
                    <a:pt x="975095" y="2287175"/>
                    <a:pt x="1069392" y="2238217"/>
                  </a:cubicBezTo>
                  <a:cubicBezTo>
                    <a:pt x="1163689" y="2189258"/>
                    <a:pt x="1383907" y="1930750"/>
                    <a:pt x="1593553" y="1888840"/>
                  </a:cubicBezTo>
                  <a:cubicBezTo>
                    <a:pt x="1803198" y="1846930"/>
                    <a:pt x="2061801" y="1881887"/>
                    <a:pt x="2271447" y="1584802"/>
                  </a:cubicBezTo>
                  <a:cubicBezTo>
                    <a:pt x="2481092" y="1287812"/>
                    <a:pt x="2631397" y="749650"/>
                    <a:pt x="2523002" y="547053"/>
                  </a:cubicBezTo>
                  <a:cubicBezTo>
                    <a:pt x="2414703" y="344266"/>
                    <a:pt x="2746649" y="-50545"/>
                    <a:pt x="2334312" y="5366"/>
                  </a:cubicBezTo>
                  <a:close/>
                </a:path>
              </a:pathLst>
            </a:custGeom>
            <a:solidFill>
              <a:srgbClr val="B75742"/>
            </a:solidFill>
            <a:ln w="9525" cap="flat">
              <a:noFill/>
              <a:prstDash val="solid"/>
              <a:miter/>
            </a:ln>
          </p:spPr>
          <p:txBody>
            <a:bodyPr rtlCol="0" anchor="ctr"/>
            <a:lstStyle/>
            <a:p>
              <a:endParaRPr lang="id-ID"/>
            </a:p>
          </p:txBody>
        </p:sp>
        <p:sp>
          <p:nvSpPr>
            <p:cNvPr id="307" name="Freeform: Shape 306">
              <a:extLst>
                <a:ext uri="{FF2B5EF4-FFF2-40B4-BE49-F238E27FC236}">
                  <a16:creationId xmlns:a16="http://schemas.microsoft.com/office/drawing/2014/main" id="{B428E915-5BBB-406F-B1FE-048E0FD652FC}"/>
                </a:ext>
              </a:extLst>
            </p:cNvPr>
            <p:cNvSpPr/>
            <p:nvPr/>
          </p:nvSpPr>
          <p:spPr>
            <a:xfrm>
              <a:off x="8875237" y="2656094"/>
              <a:ext cx="221899" cy="138606"/>
            </a:xfrm>
            <a:custGeom>
              <a:avLst/>
              <a:gdLst>
                <a:gd name="connsiteX0" fmla="*/ 68737 w 221899"/>
                <a:gd name="connsiteY0" fmla="*/ 17 h 138606"/>
                <a:gd name="connsiteX1" fmla="*/ 221899 w 221899"/>
                <a:gd name="connsiteY1" fmla="*/ 138606 h 138606"/>
                <a:gd name="connsiteX2" fmla="*/ 16349 w 221899"/>
                <a:gd name="connsiteY2" fmla="*/ 105364 h 138606"/>
                <a:gd name="connsiteX3" fmla="*/ 16349 w 221899"/>
                <a:gd name="connsiteY3" fmla="*/ 26211 h 138606"/>
                <a:gd name="connsiteX4" fmla="*/ 68737 w 221899"/>
                <a:gd name="connsiteY4" fmla="*/ 17 h 13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99" h="138606">
                  <a:moveTo>
                    <a:pt x="68737" y="17"/>
                  </a:moveTo>
                  <a:cubicBezTo>
                    <a:pt x="73405" y="-554"/>
                    <a:pt x="164273" y="12209"/>
                    <a:pt x="221899" y="138606"/>
                  </a:cubicBezTo>
                  <a:cubicBezTo>
                    <a:pt x="221899" y="138606"/>
                    <a:pt x="51307" y="104792"/>
                    <a:pt x="16349" y="105364"/>
                  </a:cubicBezTo>
                  <a:cubicBezTo>
                    <a:pt x="-18607" y="105935"/>
                    <a:pt x="12825" y="27926"/>
                    <a:pt x="16349" y="26211"/>
                  </a:cubicBezTo>
                  <a:cubicBezTo>
                    <a:pt x="19874" y="24497"/>
                    <a:pt x="68737" y="17"/>
                    <a:pt x="68737" y="17"/>
                  </a:cubicBezTo>
                  <a:close/>
                </a:path>
              </a:pathLst>
            </a:custGeom>
            <a:solidFill>
              <a:srgbClr val="B75742"/>
            </a:solidFill>
            <a:ln w="9525" cap="flat">
              <a:noFill/>
              <a:prstDash val="solid"/>
              <a:miter/>
            </a:ln>
          </p:spPr>
          <p:txBody>
            <a:bodyPr rtlCol="0" anchor="ctr"/>
            <a:lstStyle/>
            <a:p>
              <a:endParaRPr lang="id-ID"/>
            </a:p>
          </p:txBody>
        </p:sp>
        <p:sp>
          <p:nvSpPr>
            <p:cNvPr id="308" name="Freeform: Shape 307">
              <a:extLst>
                <a:ext uri="{FF2B5EF4-FFF2-40B4-BE49-F238E27FC236}">
                  <a16:creationId xmlns:a16="http://schemas.microsoft.com/office/drawing/2014/main" id="{EC32759B-3617-41CE-BEA9-DA44A7DE3D46}"/>
                </a:ext>
              </a:extLst>
            </p:cNvPr>
            <p:cNvSpPr/>
            <p:nvPr/>
          </p:nvSpPr>
          <p:spPr>
            <a:xfrm>
              <a:off x="8505599" y="2234327"/>
              <a:ext cx="587642" cy="785603"/>
            </a:xfrm>
            <a:custGeom>
              <a:avLst/>
              <a:gdLst>
                <a:gd name="connsiteX0" fmla="*/ 427326 w 587642"/>
                <a:gd name="connsiteY0" fmla="*/ 360634 h 785603"/>
                <a:gd name="connsiteX1" fmla="*/ 292262 w 587642"/>
                <a:gd name="connsiteY1" fmla="*/ 284339 h 785603"/>
                <a:gd name="connsiteX2" fmla="*/ 247970 w 587642"/>
                <a:gd name="connsiteY2" fmla="*/ 410164 h 785603"/>
                <a:gd name="connsiteX3" fmla="*/ 245684 w 587642"/>
                <a:gd name="connsiteY3" fmla="*/ 476554 h 785603"/>
                <a:gd name="connsiteX4" fmla="*/ 132718 w 587642"/>
                <a:gd name="connsiteY4" fmla="*/ 433501 h 785603"/>
                <a:gd name="connsiteX5" fmla="*/ 217776 w 587642"/>
                <a:gd name="connsiteY5" fmla="*/ 577900 h 785603"/>
                <a:gd name="connsiteX6" fmla="*/ 235302 w 587642"/>
                <a:gd name="connsiteY6" fmla="*/ 678102 h 785603"/>
                <a:gd name="connsiteX7" fmla="*/ 362270 w 587642"/>
                <a:gd name="connsiteY7" fmla="*/ 761923 h 785603"/>
                <a:gd name="connsiteX8" fmla="*/ 412372 w 587642"/>
                <a:gd name="connsiteY8" fmla="*/ 484745 h 785603"/>
                <a:gd name="connsiteX9" fmla="*/ 547436 w 587642"/>
                <a:gd name="connsiteY9" fmla="*/ 429976 h 785603"/>
                <a:gd name="connsiteX10" fmla="*/ 554390 w 587642"/>
                <a:gd name="connsiteY10" fmla="*/ 196995 h 785603"/>
                <a:gd name="connsiteX11" fmla="*/ 427421 w 587642"/>
                <a:gd name="connsiteY11" fmla="*/ 67741 h 785603"/>
                <a:gd name="connsiteX12" fmla="*/ 299310 w 587642"/>
                <a:gd name="connsiteY12" fmla="*/ 18782 h 785603"/>
                <a:gd name="connsiteX13" fmla="*/ 48898 w 587642"/>
                <a:gd name="connsiteY13" fmla="*/ 31545 h 785603"/>
                <a:gd name="connsiteX14" fmla="*/ 37277 w 587642"/>
                <a:gd name="connsiteY14" fmla="*/ 210901 h 785603"/>
                <a:gd name="connsiteX15" fmla="*/ 121574 w 587642"/>
                <a:gd name="connsiteY15" fmla="*/ 248811 h 785603"/>
                <a:gd name="connsiteX16" fmla="*/ 427326 w 587642"/>
                <a:gd name="connsiteY16" fmla="*/ 360634 h 78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642" h="785603">
                  <a:moveTo>
                    <a:pt x="427326" y="360634"/>
                  </a:moveTo>
                  <a:cubicBezTo>
                    <a:pt x="427326" y="360634"/>
                    <a:pt x="376081" y="262241"/>
                    <a:pt x="292262" y="284339"/>
                  </a:cubicBezTo>
                  <a:cubicBezTo>
                    <a:pt x="208442" y="306437"/>
                    <a:pt x="239874" y="396163"/>
                    <a:pt x="247970" y="410164"/>
                  </a:cubicBezTo>
                  <a:cubicBezTo>
                    <a:pt x="256162" y="424166"/>
                    <a:pt x="274735" y="466076"/>
                    <a:pt x="245684" y="476554"/>
                  </a:cubicBezTo>
                  <a:cubicBezTo>
                    <a:pt x="216538" y="487031"/>
                    <a:pt x="144338" y="413689"/>
                    <a:pt x="132718" y="433501"/>
                  </a:cubicBezTo>
                  <a:cubicBezTo>
                    <a:pt x="121097" y="453313"/>
                    <a:pt x="126908" y="594187"/>
                    <a:pt x="217776" y="577900"/>
                  </a:cubicBezTo>
                  <a:cubicBezTo>
                    <a:pt x="308644" y="561612"/>
                    <a:pt x="227110" y="605808"/>
                    <a:pt x="235302" y="678102"/>
                  </a:cubicBezTo>
                  <a:cubicBezTo>
                    <a:pt x="243494" y="750302"/>
                    <a:pt x="266735" y="824883"/>
                    <a:pt x="362270" y="761923"/>
                  </a:cubicBezTo>
                  <a:cubicBezTo>
                    <a:pt x="457806" y="699058"/>
                    <a:pt x="411229" y="524274"/>
                    <a:pt x="412372" y="484745"/>
                  </a:cubicBezTo>
                  <a:cubicBezTo>
                    <a:pt x="413515" y="445121"/>
                    <a:pt x="495049" y="464933"/>
                    <a:pt x="547436" y="429976"/>
                  </a:cubicBezTo>
                  <a:cubicBezTo>
                    <a:pt x="599824" y="395019"/>
                    <a:pt x="599824" y="239000"/>
                    <a:pt x="554390" y="196995"/>
                  </a:cubicBezTo>
                  <a:cubicBezTo>
                    <a:pt x="508955" y="155085"/>
                    <a:pt x="470569" y="107269"/>
                    <a:pt x="427421" y="67741"/>
                  </a:cubicBezTo>
                  <a:cubicBezTo>
                    <a:pt x="384368" y="28117"/>
                    <a:pt x="384368" y="-5602"/>
                    <a:pt x="299310" y="18782"/>
                  </a:cubicBezTo>
                  <a:cubicBezTo>
                    <a:pt x="214252" y="43261"/>
                    <a:pt x="102428" y="-44083"/>
                    <a:pt x="48898" y="31545"/>
                  </a:cubicBezTo>
                  <a:cubicBezTo>
                    <a:pt x="-4728" y="107269"/>
                    <a:pt x="-22159" y="173659"/>
                    <a:pt x="37277" y="210901"/>
                  </a:cubicBezTo>
                  <a:cubicBezTo>
                    <a:pt x="96713" y="248144"/>
                    <a:pt x="121574" y="248811"/>
                    <a:pt x="121574" y="248811"/>
                  </a:cubicBezTo>
                  <a:cubicBezTo>
                    <a:pt x="121574" y="248811"/>
                    <a:pt x="323694" y="209758"/>
                    <a:pt x="427326" y="360634"/>
                  </a:cubicBezTo>
                  <a:close/>
                </a:path>
              </a:pathLst>
            </a:custGeom>
            <a:solidFill>
              <a:srgbClr val="F47458"/>
            </a:solidFill>
            <a:ln w="9525" cap="flat">
              <a:noFill/>
              <a:prstDash val="solid"/>
              <a:miter/>
            </a:ln>
          </p:spPr>
          <p:txBody>
            <a:bodyPr rtlCol="0" anchor="ctr"/>
            <a:lstStyle/>
            <a:p>
              <a:endParaRPr lang="id-ID"/>
            </a:p>
          </p:txBody>
        </p:sp>
        <p:sp>
          <p:nvSpPr>
            <p:cNvPr id="309" name="Freeform: Shape 308">
              <a:extLst>
                <a:ext uri="{FF2B5EF4-FFF2-40B4-BE49-F238E27FC236}">
                  <a16:creationId xmlns:a16="http://schemas.microsoft.com/office/drawing/2014/main" id="{30D963DF-500C-4203-A519-D1F3AC2C485A}"/>
                </a:ext>
              </a:extLst>
            </p:cNvPr>
            <p:cNvSpPr/>
            <p:nvPr/>
          </p:nvSpPr>
          <p:spPr>
            <a:xfrm>
              <a:off x="6913339" y="3421350"/>
              <a:ext cx="1446562" cy="747569"/>
            </a:xfrm>
            <a:custGeom>
              <a:avLst/>
              <a:gdLst>
                <a:gd name="connsiteX0" fmla="*/ 1446562 w 1446562"/>
                <a:gd name="connsiteY0" fmla="*/ 0 h 747569"/>
                <a:gd name="connsiteX1" fmla="*/ 1116330 w 1446562"/>
                <a:gd name="connsiteY1" fmla="*/ 562547 h 747569"/>
                <a:gd name="connsiteX2" fmla="*/ 373856 w 1446562"/>
                <a:gd name="connsiteY2" fmla="*/ 740759 h 747569"/>
                <a:gd name="connsiteX3" fmla="*/ 0 w 1446562"/>
                <a:gd name="connsiteY3" fmla="*/ 387858 h 747569"/>
                <a:gd name="connsiteX4" fmla="*/ 276035 w 1446562"/>
                <a:gd name="connsiteY4" fmla="*/ 653415 h 747569"/>
                <a:gd name="connsiteX5" fmla="*/ 838581 w 1446562"/>
                <a:gd name="connsiteY5" fmla="*/ 534638 h 747569"/>
                <a:gd name="connsiteX6" fmla="*/ 1191483 w 1446562"/>
                <a:gd name="connsiteY6" fmla="*/ 464725 h 747569"/>
                <a:gd name="connsiteX7" fmla="*/ 1446562 w 1446562"/>
                <a:gd name="connsiteY7" fmla="*/ 0 h 74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562" h="747569">
                  <a:moveTo>
                    <a:pt x="1446562" y="0"/>
                  </a:moveTo>
                  <a:cubicBezTo>
                    <a:pt x="1446562" y="0"/>
                    <a:pt x="1402842" y="534638"/>
                    <a:pt x="1116330" y="562547"/>
                  </a:cubicBezTo>
                  <a:cubicBezTo>
                    <a:pt x="829819" y="590455"/>
                    <a:pt x="555498" y="786193"/>
                    <a:pt x="373856" y="740759"/>
                  </a:cubicBezTo>
                  <a:cubicBezTo>
                    <a:pt x="192120" y="695325"/>
                    <a:pt x="69818" y="630650"/>
                    <a:pt x="0" y="387858"/>
                  </a:cubicBezTo>
                  <a:cubicBezTo>
                    <a:pt x="0" y="387858"/>
                    <a:pt x="83820" y="618458"/>
                    <a:pt x="276035" y="653415"/>
                  </a:cubicBezTo>
                  <a:cubicBezTo>
                    <a:pt x="468249" y="688372"/>
                    <a:pt x="721519" y="546830"/>
                    <a:pt x="838581" y="534638"/>
                  </a:cubicBezTo>
                  <a:cubicBezTo>
                    <a:pt x="955643" y="522446"/>
                    <a:pt x="1105662" y="531876"/>
                    <a:pt x="1191483" y="464725"/>
                  </a:cubicBezTo>
                  <a:cubicBezTo>
                    <a:pt x="1401319" y="300514"/>
                    <a:pt x="1422368" y="103156"/>
                    <a:pt x="1446562" y="0"/>
                  </a:cubicBezTo>
                  <a:close/>
                </a:path>
              </a:pathLst>
            </a:custGeom>
            <a:solidFill>
              <a:srgbClr val="933B2C"/>
            </a:solidFill>
            <a:ln w="9525" cap="flat">
              <a:noFill/>
              <a:prstDash val="solid"/>
              <a:miter/>
            </a:ln>
          </p:spPr>
          <p:txBody>
            <a:bodyPr rtlCol="0" anchor="ctr"/>
            <a:lstStyle/>
            <a:p>
              <a:endParaRPr lang="id-ID"/>
            </a:p>
          </p:txBody>
        </p:sp>
      </p:grpSp>
      <p:grpSp>
        <p:nvGrpSpPr>
          <p:cNvPr id="310" name="Graphic 90">
            <a:extLst>
              <a:ext uri="{FF2B5EF4-FFF2-40B4-BE49-F238E27FC236}">
                <a16:creationId xmlns:a16="http://schemas.microsoft.com/office/drawing/2014/main" id="{D08FA2E5-BD76-4302-BFB3-8FFC8D0648F0}"/>
              </a:ext>
            </a:extLst>
          </p:cNvPr>
          <p:cNvGrpSpPr/>
          <p:nvPr/>
        </p:nvGrpSpPr>
        <p:grpSpPr>
          <a:xfrm>
            <a:off x="396946" y="6334887"/>
            <a:ext cx="352565" cy="413182"/>
            <a:chOff x="7637144" y="2929381"/>
            <a:chExt cx="919867" cy="1078020"/>
          </a:xfrm>
          <a:solidFill>
            <a:schemeClr val="accent1"/>
          </a:solidFill>
        </p:grpSpPr>
        <p:sp>
          <p:nvSpPr>
            <p:cNvPr id="311" name="Freeform: Shape 310">
              <a:extLst>
                <a:ext uri="{FF2B5EF4-FFF2-40B4-BE49-F238E27FC236}">
                  <a16:creationId xmlns:a16="http://schemas.microsoft.com/office/drawing/2014/main" id="{6046922C-94A9-490E-B033-2CC6970C182A}"/>
                </a:ext>
              </a:extLst>
            </p:cNvPr>
            <p:cNvSpPr/>
            <p:nvPr/>
          </p:nvSpPr>
          <p:spPr>
            <a:xfrm>
              <a:off x="7637144" y="3022135"/>
              <a:ext cx="117250" cy="101067"/>
            </a:xfrm>
            <a:custGeom>
              <a:avLst/>
              <a:gdLst>
                <a:gd name="connsiteX0" fmla="*/ 81820 w 117250"/>
                <a:gd name="connsiteY0" fmla="*/ 0 h 101067"/>
                <a:gd name="connsiteX1" fmla="*/ 0 w 117250"/>
                <a:gd name="connsiteY1" fmla="*/ 84392 h 101067"/>
                <a:gd name="connsiteX2" fmla="*/ 110204 w 117250"/>
                <a:gd name="connsiteY2" fmla="*/ 100965 h 101067"/>
                <a:gd name="connsiteX3" fmla="*/ 107252 w 117250"/>
                <a:gd name="connsiteY3" fmla="*/ 43625 h 101067"/>
                <a:gd name="connsiteX4" fmla="*/ 81820 w 117250"/>
                <a:gd name="connsiteY4" fmla="*/ 0 h 101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50" h="101067">
                  <a:moveTo>
                    <a:pt x="81820" y="0"/>
                  </a:moveTo>
                  <a:cubicBezTo>
                    <a:pt x="79534" y="0"/>
                    <a:pt x="58484" y="30480"/>
                    <a:pt x="0" y="84392"/>
                  </a:cubicBezTo>
                  <a:cubicBezTo>
                    <a:pt x="0" y="84392"/>
                    <a:pt x="93536" y="102584"/>
                    <a:pt x="110204" y="100965"/>
                  </a:cubicBezTo>
                  <a:cubicBezTo>
                    <a:pt x="126873" y="99346"/>
                    <a:pt x="108966" y="44291"/>
                    <a:pt x="107252" y="43625"/>
                  </a:cubicBezTo>
                  <a:cubicBezTo>
                    <a:pt x="105442" y="42958"/>
                    <a:pt x="81820" y="0"/>
                    <a:pt x="81820" y="0"/>
                  </a:cubicBezTo>
                  <a:close/>
                </a:path>
              </a:pathLst>
            </a:custGeom>
            <a:solidFill>
              <a:srgbClr val="B75742"/>
            </a:solidFill>
            <a:ln w="9525" cap="flat">
              <a:noFill/>
              <a:prstDash val="solid"/>
              <a:miter/>
            </a:ln>
          </p:spPr>
          <p:txBody>
            <a:bodyPr rtlCol="0" anchor="ctr"/>
            <a:lstStyle/>
            <a:p>
              <a:endParaRPr lang="id-ID"/>
            </a:p>
          </p:txBody>
        </p:sp>
        <p:sp>
          <p:nvSpPr>
            <p:cNvPr id="312" name="Freeform: Shape 311">
              <a:extLst>
                <a:ext uri="{FF2B5EF4-FFF2-40B4-BE49-F238E27FC236}">
                  <a16:creationId xmlns:a16="http://schemas.microsoft.com/office/drawing/2014/main" id="{380991A2-622D-436D-9A77-86EC3730D8D4}"/>
                </a:ext>
              </a:extLst>
            </p:cNvPr>
            <p:cNvSpPr/>
            <p:nvPr/>
          </p:nvSpPr>
          <p:spPr>
            <a:xfrm>
              <a:off x="8101393" y="3792231"/>
              <a:ext cx="231552" cy="215074"/>
            </a:xfrm>
            <a:custGeom>
              <a:avLst/>
              <a:gdLst>
                <a:gd name="connsiteX0" fmla="*/ 153924 w 231552"/>
                <a:gd name="connsiteY0" fmla="*/ 0 h 215074"/>
                <a:gd name="connsiteX1" fmla="*/ 186880 w 231552"/>
                <a:gd name="connsiteY1" fmla="*/ 153448 h 215074"/>
                <a:gd name="connsiteX2" fmla="*/ 231553 w 231552"/>
                <a:gd name="connsiteY2" fmla="*/ 206312 h 215074"/>
                <a:gd name="connsiteX3" fmla="*/ 177546 w 231552"/>
                <a:gd name="connsiteY3" fmla="*/ 182594 h 215074"/>
                <a:gd name="connsiteX4" fmla="*/ 38671 w 231552"/>
                <a:gd name="connsiteY4" fmla="*/ 215075 h 215074"/>
                <a:gd name="connsiteX5" fmla="*/ 100394 w 231552"/>
                <a:gd name="connsiteY5" fmla="*/ 188595 h 215074"/>
                <a:gd name="connsiteX6" fmla="*/ 140589 w 231552"/>
                <a:gd name="connsiteY6" fmla="*/ 170974 h 215074"/>
                <a:gd name="connsiteX7" fmla="*/ 74962 w 231552"/>
                <a:gd name="connsiteY7" fmla="*/ 174879 h 215074"/>
                <a:gd name="connsiteX8" fmla="*/ 0 w 231552"/>
                <a:gd name="connsiteY8" fmla="*/ 173736 h 215074"/>
                <a:gd name="connsiteX9" fmla="*/ 77153 w 231552"/>
                <a:gd name="connsiteY9" fmla="*/ 161068 h 215074"/>
                <a:gd name="connsiteX10" fmla="*/ 157068 w 231552"/>
                <a:gd name="connsiteY10" fmla="*/ 153924 h 215074"/>
                <a:gd name="connsiteX11" fmla="*/ 122301 w 231552"/>
                <a:gd name="connsiteY11" fmla="*/ 3620 h 215074"/>
                <a:gd name="connsiteX12" fmla="*/ 153924 w 231552"/>
                <a:gd name="connsiteY12" fmla="*/ 0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52" h="215074">
                  <a:moveTo>
                    <a:pt x="153924" y="0"/>
                  </a:moveTo>
                  <a:cubicBezTo>
                    <a:pt x="153924" y="0"/>
                    <a:pt x="191929" y="146780"/>
                    <a:pt x="186880" y="153448"/>
                  </a:cubicBezTo>
                  <a:cubicBezTo>
                    <a:pt x="181928" y="160020"/>
                    <a:pt x="224886" y="193167"/>
                    <a:pt x="231553" y="206312"/>
                  </a:cubicBezTo>
                  <a:cubicBezTo>
                    <a:pt x="231553" y="206312"/>
                    <a:pt x="193548" y="184309"/>
                    <a:pt x="177546" y="182594"/>
                  </a:cubicBezTo>
                  <a:cubicBezTo>
                    <a:pt x="161544" y="180975"/>
                    <a:pt x="100965" y="210121"/>
                    <a:pt x="38671" y="215075"/>
                  </a:cubicBezTo>
                  <a:cubicBezTo>
                    <a:pt x="38671" y="215075"/>
                    <a:pt x="80582" y="202978"/>
                    <a:pt x="100394" y="188595"/>
                  </a:cubicBezTo>
                  <a:cubicBezTo>
                    <a:pt x="120205" y="174308"/>
                    <a:pt x="143352" y="172021"/>
                    <a:pt x="140589" y="170974"/>
                  </a:cubicBezTo>
                  <a:cubicBezTo>
                    <a:pt x="137827" y="169831"/>
                    <a:pt x="106395" y="166021"/>
                    <a:pt x="74962" y="174879"/>
                  </a:cubicBezTo>
                  <a:cubicBezTo>
                    <a:pt x="43529" y="183737"/>
                    <a:pt x="0" y="173736"/>
                    <a:pt x="0" y="173736"/>
                  </a:cubicBezTo>
                  <a:cubicBezTo>
                    <a:pt x="0" y="173736"/>
                    <a:pt x="54579" y="169354"/>
                    <a:pt x="77153" y="161068"/>
                  </a:cubicBezTo>
                  <a:cubicBezTo>
                    <a:pt x="99727" y="152781"/>
                    <a:pt x="157068" y="153924"/>
                    <a:pt x="157068" y="153924"/>
                  </a:cubicBezTo>
                  <a:lnTo>
                    <a:pt x="122301" y="3620"/>
                  </a:lnTo>
                  <a:lnTo>
                    <a:pt x="153924" y="0"/>
                  </a:lnTo>
                  <a:close/>
                </a:path>
              </a:pathLst>
            </a:custGeom>
            <a:solidFill>
              <a:srgbClr val="EE944C"/>
            </a:solidFill>
            <a:ln w="9525" cap="flat">
              <a:noFill/>
              <a:prstDash val="solid"/>
              <a:miter/>
            </a:ln>
          </p:spPr>
          <p:txBody>
            <a:bodyPr rtlCol="0" anchor="ctr"/>
            <a:lstStyle/>
            <a:p>
              <a:endParaRPr lang="id-ID"/>
            </a:p>
          </p:txBody>
        </p:sp>
        <p:sp>
          <p:nvSpPr>
            <p:cNvPr id="313" name="Freeform: Shape 312">
              <a:extLst>
                <a:ext uri="{FF2B5EF4-FFF2-40B4-BE49-F238E27FC236}">
                  <a16:creationId xmlns:a16="http://schemas.microsoft.com/office/drawing/2014/main" id="{F2AC7551-03F9-447A-8AAE-8390FB0984EC}"/>
                </a:ext>
              </a:extLst>
            </p:cNvPr>
            <p:cNvSpPr/>
            <p:nvPr/>
          </p:nvSpPr>
          <p:spPr>
            <a:xfrm>
              <a:off x="7769828" y="3792231"/>
              <a:ext cx="285559" cy="215169"/>
            </a:xfrm>
            <a:custGeom>
              <a:avLst/>
              <a:gdLst>
                <a:gd name="connsiteX0" fmla="*/ 285560 w 285559"/>
                <a:gd name="connsiteY0" fmla="*/ 4572 h 215169"/>
                <a:gd name="connsiteX1" fmla="*/ 200596 w 285559"/>
                <a:gd name="connsiteY1" fmla="*/ 148876 h 215169"/>
                <a:gd name="connsiteX2" fmla="*/ 248508 w 285559"/>
                <a:gd name="connsiteY2" fmla="*/ 205645 h 215169"/>
                <a:gd name="connsiteX3" fmla="*/ 190500 w 285559"/>
                <a:gd name="connsiteY3" fmla="*/ 180213 h 215169"/>
                <a:gd name="connsiteX4" fmla="*/ 41339 w 285559"/>
                <a:gd name="connsiteY4" fmla="*/ 215170 h 215169"/>
                <a:gd name="connsiteX5" fmla="*/ 107633 w 285559"/>
                <a:gd name="connsiteY5" fmla="*/ 186785 h 215169"/>
                <a:gd name="connsiteX6" fmla="*/ 150876 w 285559"/>
                <a:gd name="connsiteY6" fmla="*/ 167831 h 215169"/>
                <a:gd name="connsiteX7" fmla="*/ 80486 w 285559"/>
                <a:gd name="connsiteY7" fmla="*/ 171926 h 215169"/>
                <a:gd name="connsiteX8" fmla="*/ 0 w 285559"/>
                <a:gd name="connsiteY8" fmla="*/ 170783 h 215169"/>
                <a:gd name="connsiteX9" fmla="*/ 82868 w 285559"/>
                <a:gd name="connsiteY9" fmla="*/ 157163 h 215169"/>
                <a:gd name="connsiteX10" fmla="*/ 168688 w 285559"/>
                <a:gd name="connsiteY10" fmla="*/ 149447 h 215169"/>
                <a:gd name="connsiteX11" fmla="*/ 243078 w 285559"/>
                <a:gd name="connsiteY11" fmla="*/ 0 h 215169"/>
                <a:gd name="connsiteX12" fmla="*/ 285560 w 285559"/>
                <a:gd name="connsiteY12" fmla="*/ 4572 h 21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559" h="215169">
                  <a:moveTo>
                    <a:pt x="285560" y="4572"/>
                  </a:moveTo>
                  <a:cubicBezTo>
                    <a:pt x="285560" y="4572"/>
                    <a:pt x="205930" y="141827"/>
                    <a:pt x="200596" y="148876"/>
                  </a:cubicBezTo>
                  <a:cubicBezTo>
                    <a:pt x="195263" y="156020"/>
                    <a:pt x="241459" y="191453"/>
                    <a:pt x="248508" y="205645"/>
                  </a:cubicBezTo>
                  <a:cubicBezTo>
                    <a:pt x="248508" y="205645"/>
                    <a:pt x="207645" y="181928"/>
                    <a:pt x="190500" y="180213"/>
                  </a:cubicBezTo>
                  <a:cubicBezTo>
                    <a:pt x="173355" y="178403"/>
                    <a:pt x="108204" y="209836"/>
                    <a:pt x="41339" y="215170"/>
                  </a:cubicBezTo>
                  <a:cubicBezTo>
                    <a:pt x="41339" y="215170"/>
                    <a:pt x="86296" y="202121"/>
                    <a:pt x="107633" y="186785"/>
                  </a:cubicBezTo>
                  <a:cubicBezTo>
                    <a:pt x="128969" y="171355"/>
                    <a:pt x="153829" y="169069"/>
                    <a:pt x="150876" y="167831"/>
                  </a:cubicBezTo>
                  <a:cubicBezTo>
                    <a:pt x="147924" y="166592"/>
                    <a:pt x="114205" y="162496"/>
                    <a:pt x="80486" y="171926"/>
                  </a:cubicBezTo>
                  <a:cubicBezTo>
                    <a:pt x="46768" y="181356"/>
                    <a:pt x="0" y="170783"/>
                    <a:pt x="0" y="170783"/>
                  </a:cubicBezTo>
                  <a:cubicBezTo>
                    <a:pt x="0" y="170783"/>
                    <a:pt x="58579" y="166021"/>
                    <a:pt x="82868" y="157163"/>
                  </a:cubicBezTo>
                  <a:cubicBezTo>
                    <a:pt x="107156" y="148304"/>
                    <a:pt x="168688" y="149447"/>
                    <a:pt x="168688" y="149447"/>
                  </a:cubicBezTo>
                  <a:lnTo>
                    <a:pt x="243078" y="0"/>
                  </a:lnTo>
                  <a:lnTo>
                    <a:pt x="285560" y="4572"/>
                  </a:lnTo>
                  <a:close/>
                </a:path>
              </a:pathLst>
            </a:custGeom>
            <a:solidFill>
              <a:srgbClr val="EE944C"/>
            </a:solidFill>
            <a:ln w="9525" cap="flat">
              <a:noFill/>
              <a:prstDash val="solid"/>
              <a:miter/>
            </a:ln>
          </p:spPr>
          <p:txBody>
            <a:bodyPr rtlCol="0" anchor="ctr"/>
            <a:lstStyle/>
            <a:p>
              <a:endParaRPr lang="id-ID"/>
            </a:p>
          </p:txBody>
        </p:sp>
        <p:grpSp>
          <p:nvGrpSpPr>
            <p:cNvPr id="314" name="Graphic 90">
              <a:extLst>
                <a:ext uri="{FF2B5EF4-FFF2-40B4-BE49-F238E27FC236}">
                  <a16:creationId xmlns:a16="http://schemas.microsoft.com/office/drawing/2014/main" id="{B4954DEB-0898-42F2-B2BF-78907FDE09ED}"/>
                </a:ext>
              </a:extLst>
            </p:cNvPr>
            <p:cNvGrpSpPr/>
            <p:nvPr/>
          </p:nvGrpSpPr>
          <p:grpSpPr>
            <a:xfrm>
              <a:off x="7701957" y="2929381"/>
              <a:ext cx="855054" cy="905303"/>
              <a:chOff x="7701957" y="2929381"/>
              <a:chExt cx="855054" cy="905303"/>
            </a:xfrm>
            <a:solidFill>
              <a:schemeClr val="accent1"/>
            </a:solidFill>
          </p:grpSpPr>
          <p:sp>
            <p:nvSpPr>
              <p:cNvPr id="315" name="Freeform: Shape 314">
                <a:extLst>
                  <a:ext uri="{FF2B5EF4-FFF2-40B4-BE49-F238E27FC236}">
                    <a16:creationId xmlns:a16="http://schemas.microsoft.com/office/drawing/2014/main" id="{0A9046E7-BA4D-476C-9812-10924D5C6F55}"/>
                  </a:ext>
                </a:extLst>
              </p:cNvPr>
              <p:cNvSpPr/>
              <p:nvPr/>
            </p:nvSpPr>
            <p:spPr>
              <a:xfrm>
                <a:off x="7701957" y="2929381"/>
                <a:ext cx="855054" cy="905303"/>
              </a:xfrm>
              <a:custGeom>
                <a:avLst/>
                <a:gdLst>
                  <a:gd name="connsiteX0" fmla="*/ 290660 w 855054"/>
                  <a:gd name="connsiteY0" fmla="*/ 38557 h 905303"/>
                  <a:gd name="connsiteX1" fmla="*/ 372861 w 855054"/>
                  <a:gd name="connsiteY1" fmla="*/ 151428 h 905303"/>
                  <a:gd name="connsiteX2" fmla="*/ 472873 w 855054"/>
                  <a:gd name="connsiteY2" fmla="*/ 311067 h 905303"/>
                  <a:gd name="connsiteX3" fmla="*/ 785769 w 855054"/>
                  <a:gd name="connsiteY3" fmla="*/ 496519 h 905303"/>
                  <a:gd name="connsiteX4" fmla="*/ 830632 w 855054"/>
                  <a:gd name="connsiteY4" fmla="*/ 581006 h 905303"/>
                  <a:gd name="connsiteX5" fmla="*/ 840253 w 855054"/>
                  <a:gd name="connsiteY5" fmla="*/ 696925 h 905303"/>
                  <a:gd name="connsiteX6" fmla="*/ 648705 w 855054"/>
                  <a:gd name="connsiteY6" fmla="*/ 838466 h 905303"/>
                  <a:gd name="connsiteX7" fmla="*/ 334189 w 855054"/>
                  <a:gd name="connsiteY7" fmla="*/ 877138 h 905303"/>
                  <a:gd name="connsiteX8" fmla="*/ 76157 w 855054"/>
                  <a:gd name="connsiteY8" fmla="*/ 604628 h 905303"/>
                  <a:gd name="connsiteX9" fmla="*/ 13292 w 855054"/>
                  <a:gd name="connsiteY9" fmla="*/ 219151 h 905303"/>
                  <a:gd name="connsiteX10" fmla="*/ 290660 w 855054"/>
                  <a:gd name="connsiteY10" fmla="*/ 38557 h 9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054" h="905303">
                    <a:moveTo>
                      <a:pt x="290660" y="38557"/>
                    </a:moveTo>
                    <a:cubicBezTo>
                      <a:pt x="290660" y="38557"/>
                      <a:pt x="351906" y="61131"/>
                      <a:pt x="372861" y="151428"/>
                    </a:cubicBezTo>
                    <a:cubicBezTo>
                      <a:pt x="393816" y="241725"/>
                      <a:pt x="403531" y="290112"/>
                      <a:pt x="472873" y="311067"/>
                    </a:cubicBezTo>
                    <a:cubicBezTo>
                      <a:pt x="542216" y="332022"/>
                      <a:pt x="758337" y="399745"/>
                      <a:pt x="785769" y="496519"/>
                    </a:cubicBezTo>
                    <a:cubicBezTo>
                      <a:pt x="796723" y="535286"/>
                      <a:pt x="813964" y="562432"/>
                      <a:pt x="830632" y="581006"/>
                    </a:cubicBezTo>
                    <a:cubicBezTo>
                      <a:pt x="859303" y="613010"/>
                      <a:pt x="863018" y="660444"/>
                      <a:pt x="840253" y="696925"/>
                    </a:cubicBezTo>
                    <a:cubicBezTo>
                      <a:pt x="804629" y="753789"/>
                      <a:pt x="743098" y="822941"/>
                      <a:pt x="648705" y="838466"/>
                    </a:cubicBezTo>
                    <a:cubicBezTo>
                      <a:pt x="482589" y="865898"/>
                      <a:pt x="566504" y="948099"/>
                      <a:pt x="334189" y="877138"/>
                    </a:cubicBezTo>
                    <a:cubicBezTo>
                      <a:pt x="101970" y="806177"/>
                      <a:pt x="203602" y="754551"/>
                      <a:pt x="76157" y="604628"/>
                    </a:cubicBezTo>
                    <a:cubicBezTo>
                      <a:pt x="-51288" y="454609"/>
                      <a:pt x="68061" y="349834"/>
                      <a:pt x="13292" y="219151"/>
                    </a:cubicBezTo>
                    <a:cubicBezTo>
                      <a:pt x="-41572" y="88563"/>
                      <a:pt x="77777" y="-75934"/>
                      <a:pt x="290660" y="38557"/>
                    </a:cubicBezTo>
                    <a:close/>
                  </a:path>
                </a:pathLst>
              </a:custGeom>
              <a:solidFill>
                <a:srgbClr val="F7CC7F"/>
              </a:solidFill>
              <a:ln w="9525" cap="flat">
                <a:noFill/>
                <a:prstDash val="solid"/>
                <a:miter/>
              </a:ln>
            </p:spPr>
            <p:txBody>
              <a:bodyPr rtlCol="0" anchor="ctr"/>
              <a:lstStyle/>
              <a:p>
                <a:endParaRPr lang="id-ID"/>
              </a:p>
            </p:txBody>
          </p:sp>
          <p:sp>
            <p:nvSpPr>
              <p:cNvPr id="316" name="Freeform: Shape 315">
                <a:extLst>
                  <a:ext uri="{FF2B5EF4-FFF2-40B4-BE49-F238E27FC236}">
                    <a16:creationId xmlns:a16="http://schemas.microsoft.com/office/drawing/2014/main" id="{1C905EDC-ADA8-46BF-B985-6C42B1D2A7D1}"/>
                  </a:ext>
                </a:extLst>
              </p:cNvPr>
              <p:cNvSpPr/>
              <p:nvPr/>
            </p:nvSpPr>
            <p:spPr>
              <a:xfrm>
                <a:off x="7905227" y="3370560"/>
                <a:ext cx="396808" cy="314706"/>
              </a:xfrm>
              <a:custGeom>
                <a:avLst/>
                <a:gdLst>
                  <a:gd name="connsiteX0" fmla="*/ 270270 w 396808"/>
                  <a:gd name="connsiteY0" fmla="*/ 63341 h 314706"/>
                  <a:gd name="connsiteX1" fmla="*/ 320657 w 396808"/>
                  <a:gd name="connsiteY1" fmla="*/ 76010 h 314706"/>
                  <a:gd name="connsiteX2" fmla="*/ 363711 w 396808"/>
                  <a:gd name="connsiteY2" fmla="*/ 98488 h 314706"/>
                  <a:gd name="connsiteX3" fmla="*/ 373140 w 396808"/>
                  <a:gd name="connsiteY3" fmla="*/ 114490 h 314706"/>
                  <a:gd name="connsiteX4" fmla="*/ 372378 w 396808"/>
                  <a:gd name="connsiteY4" fmla="*/ 122968 h 314706"/>
                  <a:gd name="connsiteX5" fmla="*/ 370854 w 396808"/>
                  <a:gd name="connsiteY5" fmla="*/ 127444 h 314706"/>
                  <a:gd name="connsiteX6" fmla="*/ 368568 w 396808"/>
                  <a:gd name="connsiteY6" fmla="*/ 133160 h 314706"/>
                  <a:gd name="connsiteX7" fmla="*/ 355138 w 396808"/>
                  <a:gd name="connsiteY7" fmla="*/ 186214 h 314706"/>
                  <a:gd name="connsiteX8" fmla="*/ 348471 w 396808"/>
                  <a:gd name="connsiteY8" fmla="*/ 204883 h 314706"/>
                  <a:gd name="connsiteX9" fmla="*/ 335326 w 396808"/>
                  <a:gd name="connsiteY9" fmla="*/ 215360 h 314706"/>
                  <a:gd name="connsiteX10" fmla="*/ 290559 w 396808"/>
                  <a:gd name="connsiteY10" fmla="*/ 226695 h 314706"/>
                  <a:gd name="connsiteX11" fmla="*/ 265317 w 396808"/>
                  <a:gd name="connsiteY11" fmla="*/ 229838 h 314706"/>
                  <a:gd name="connsiteX12" fmla="*/ 237600 w 396808"/>
                  <a:gd name="connsiteY12" fmla="*/ 234506 h 314706"/>
                  <a:gd name="connsiteX13" fmla="*/ 183592 w 396808"/>
                  <a:gd name="connsiteY13" fmla="*/ 254317 h 314706"/>
                  <a:gd name="connsiteX14" fmla="*/ 160542 w 396808"/>
                  <a:gd name="connsiteY14" fmla="*/ 268700 h 314706"/>
                  <a:gd name="connsiteX15" fmla="*/ 144921 w 396808"/>
                  <a:gd name="connsiteY15" fmla="*/ 275939 h 314706"/>
                  <a:gd name="connsiteX16" fmla="*/ 108536 w 396808"/>
                  <a:gd name="connsiteY16" fmla="*/ 262128 h 314706"/>
                  <a:gd name="connsiteX17" fmla="*/ 87486 w 396808"/>
                  <a:gd name="connsiteY17" fmla="*/ 248888 h 314706"/>
                  <a:gd name="connsiteX18" fmla="*/ 77865 w 396808"/>
                  <a:gd name="connsiteY18" fmla="*/ 241744 h 314706"/>
                  <a:gd name="connsiteX19" fmla="*/ 69007 w 396808"/>
                  <a:gd name="connsiteY19" fmla="*/ 234506 h 314706"/>
                  <a:gd name="connsiteX20" fmla="*/ 53577 w 396808"/>
                  <a:gd name="connsiteY20" fmla="*/ 217646 h 314706"/>
                  <a:gd name="connsiteX21" fmla="*/ 41289 w 396808"/>
                  <a:gd name="connsiteY21" fmla="*/ 197929 h 314706"/>
                  <a:gd name="connsiteX22" fmla="*/ 21763 w 396808"/>
                  <a:gd name="connsiteY22" fmla="*/ 102584 h 314706"/>
                  <a:gd name="connsiteX23" fmla="*/ 33764 w 396808"/>
                  <a:gd name="connsiteY23" fmla="*/ 0 h 314706"/>
                  <a:gd name="connsiteX24" fmla="*/ 2332 w 396808"/>
                  <a:gd name="connsiteY24" fmla="*/ 101251 h 314706"/>
                  <a:gd name="connsiteX25" fmla="*/ 13095 w 396808"/>
                  <a:gd name="connsiteY25" fmla="*/ 210693 h 314706"/>
                  <a:gd name="connsiteX26" fmla="*/ 26240 w 396808"/>
                  <a:gd name="connsiteY26" fmla="*/ 236601 h 314706"/>
                  <a:gd name="connsiteX27" fmla="*/ 44718 w 396808"/>
                  <a:gd name="connsiteY27" fmla="*/ 259366 h 314706"/>
                  <a:gd name="connsiteX28" fmla="*/ 55577 w 396808"/>
                  <a:gd name="connsiteY28" fmla="*/ 269272 h 314706"/>
                  <a:gd name="connsiteX29" fmla="*/ 66530 w 396808"/>
                  <a:gd name="connsiteY29" fmla="*/ 278321 h 314706"/>
                  <a:gd name="connsiteX30" fmla="*/ 88914 w 396808"/>
                  <a:gd name="connsiteY30" fmla="*/ 294132 h 314706"/>
                  <a:gd name="connsiteX31" fmla="*/ 114536 w 396808"/>
                  <a:gd name="connsiteY31" fmla="*/ 308134 h 314706"/>
                  <a:gd name="connsiteX32" fmla="*/ 130443 w 396808"/>
                  <a:gd name="connsiteY32" fmla="*/ 313182 h 314706"/>
                  <a:gd name="connsiteX33" fmla="*/ 139492 w 396808"/>
                  <a:gd name="connsiteY33" fmla="*/ 314706 h 314706"/>
                  <a:gd name="connsiteX34" fmla="*/ 149493 w 396808"/>
                  <a:gd name="connsiteY34" fmla="*/ 314420 h 314706"/>
                  <a:gd name="connsiteX35" fmla="*/ 181593 w 396808"/>
                  <a:gd name="connsiteY35" fmla="*/ 301847 h 314706"/>
                  <a:gd name="connsiteX36" fmla="*/ 203024 w 396808"/>
                  <a:gd name="connsiteY36" fmla="*/ 288893 h 314706"/>
                  <a:gd name="connsiteX37" fmla="*/ 246458 w 396808"/>
                  <a:gd name="connsiteY37" fmla="*/ 272129 h 314706"/>
                  <a:gd name="connsiteX38" fmla="*/ 270175 w 396808"/>
                  <a:gd name="connsiteY38" fmla="*/ 267748 h 314706"/>
                  <a:gd name="connsiteX39" fmla="*/ 296749 w 396808"/>
                  <a:gd name="connsiteY39" fmla="*/ 263652 h 314706"/>
                  <a:gd name="connsiteX40" fmla="*/ 351900 w 396808"/>
                  <a:gd name="connsiteY40" fmla="*/ 245840 h 314706"/>
                  <a:gd name="connsiteX41" fmla="*/ 376950 w 396808"/>
                  <a:gd name="connsiteY41" fmla="*/ 221837 h 314706"/>
                  <a:gd name="connsiteX42" fmla="*/ 385618 w 396808"/>
                  <a:gd name="connsiteY42" fmla="*/ 190976 h 314706"/>
                  <a:gd name="connsiteX43" fmla="*/ 392952 w 396808"/>
                  <a:gd name="connsiteY43" fmla="*/ 141827 h 314706"/>
                  <a:gd name="connsiteX44" fmla="*/ 396381 w 396808"/>
                  <a:gd name="connsiteY44" fmla="*/ 126968 h 314706"/>
                  <a:gd name="connsiteX45" fmla="*/ 395334 w 396808"/>
                  <a:gd name="connsiteY45" fmla="*/ 109538 h 314706"/>
                  <a:gd name="connsiteX46" fmla="*/ 375807 w 396808"/>
                  <a:gd name="connsiteY46" fmla="*/ 83248 h 314706"/>
                  <a:gd name="connsiteX47" fmla="*/ 323229 w 396808"/>
                  <a:gd name="connsiteY47" fmla="*/ 65342 h 314706"/>
                  <a:gd name="connsiteX48" fmla="*/ 270270 w 396808"/>
                  <a:gd name="connsiteY48" fmla="*/ 63341 h 3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6808" h="314706">
                    <a:moveTo>
                      <a:pt x="270270" y="63341"/>
                    </a:moveTo>
                    <a:cubicBezTo>
                      <a:pt x="287511" y="66485"/>
                      <a:pt x="304465" y="70675"/>
                      <a:pt x="320657" y="76010"/>
                    </a:cubicBezTo>
                    <a:cubicBezTo>
                      <a:pt x="336659" y="81534"/>
                      <a:pt x="352852" y="88202"/>
                      <a:pt x="363711" y="98488"/>
                    </a:cubicBezTo>
                    <a:cubicBezTo>
                      <a:pt x="369235" y="103442"/>
                      <a:pt x="372378" y="109061"/>
                      <a:pt x="373140" y="114490"/>
                    </a:cubicBezTo>
                    <a:cubicBezTo>
                      <a:pt x="373236" y="117253"/>
                      <a:pt x="373331" y="120015"/>
                      <a:pt x="372378" y="122968"/>
                    </a:cubicBezTo>
                    <a:cubicBezTo>
                      <a:pt x="372093" y="124396"/>
                      <a:pt x="371521" y="125921"/>
                      <a:pt x="370854" y="127444"/>
                    </a:cubicBezTo>
                    <a:lnTo>
                      <a:pt x="368568" y="133160"/>
                    </a:lnTo>
                    <a:cubicBezTo>
                      <a:pt x="360948" y="150590"/>
                      <a:pt x="358186" y="170307"/>
                      <a:pt x="355138" y="186214"/>
                    </a:cubicBezTo>
                    <a:cubicBezTo>
                      <a:pt x="353614" y="194405"/>
                      <a:pt x="351518" y="200596"/>
                      <a:pt x="348471" y="204883"/>
                    </a:cubicBezTo>
                    <a:cubicBezTo>
                      <a:pt x="345517" y="209169"/>
                      <a:pt x="341708" y="212503"/>
                      <a:pt x="335326" y="215360"/>
                    </a:cubicBezTo>
                    <a:cubicBezTo>
                      <a:pt x="323134" y="221171"/>
                      <a:pt x="306751" y="224409"/>
                      <a:pt x="290559" y="226695"/>
                    </a:cubicBezTo>
                    <a:lnTo>
                      <a:pt x="265317" y="229838"/>
                    </a:lnTo>
                    <a:cubicBezTo>
                      <a:pt x="256078" y="231458"/>
                      <a:pt x="246839" y="231934"/>
                      <a:pt x="237600" y="234506"/>
                    </a:cubicBezTo>
                    <a:cubicBezTo>
                      <a:pt x="219121" y="238125"/>
                      <a:pt x="200547" y="245269"/>
                      <a:pt x="183592" y="254317"/>
                    </a:cubicBezTo>
                    <a:cubicBezTo>
                      <a:pt x="175116" y="258985"/>
                      <a:pt x="167496" y="264319"/>
                      <a:pt x="160542" y="268700"/>
                    </a:cubicBezTo>
                    <a:cubicBezTo>
                      <a:pt x="153684" y="273177"/>
                      <a:pt x="148731" y="275368"/>
                      <a:pt x="144921" y="275939"/>
                    </a:cubicBezTo>
                    <a:cubicBezTo>
                      <a:pt x="137396" y="277273"/>
                      <a:pt x="122252" y="270510"/>
                      <a:pt x="108536" y="262128"/>
                    </a:cubicBezTo>
                    <a:cubicBezTo>
                      <a:pt x="101487" y="258318"/>
                      <a:pt x="94534" y="253460"/>
                      <a:pt x="87486" y="248888"/>
                    </a:cubicBezTo>
                    <a:cubicBezTo>
                      <a:pt x="83771" y="246602"/>
                      <a:pt x="80723" y="244221"/>
                      <a:pt x="77865" y="241744"/>
                    </a:cubicBezTo>
                    <a:lnTo>
                      <a:pt x="69007" y="234506"/>
                    </a:lnTo>
                    <a:cubicBezTo>
                      <a:pt x="63006" y="229743"/>
                      <a:pt x="58911" y="223171"/>
                      <a:pt x="53577" y="217646"/>
                    </a:cubicBezTo>
                    <a:cubicBezTo>
                      <a:pt x="49290" y="211265"/>
                      <a:pt x="45004" y="204883"/>
                      <a:pt x="41289" y="197929"/>
                    </a:cubicBezTo>
                    <a:cubicBezTo>
                      <a:pt x="27478" y="169736"/>
                      <a:pt x="21953" y="136303"/>
                      <a:pt x="21763" y="102584"/>
                    </a:cubicBezTo>
                    <a:cubicBezTo>
                      <a:pt x="21573" y="68675"/>
                      <a:pt x="26240" y="34195"/>
                      <a:pt x="33764" y="0"/>
                    </a:cubicBezTo>
                    <a:cubicBezTo>
                      <a:pt x="17858" y="31433"/>
                      <a:pt x="7666" y="65723"/>
                      <a:pt x="2332" y="101251"/>
                    </a:cubicBezTo>
                    <a:cubicBezTo>
                      <a:pt x="-2050" y="136779"/>
                      <a:pt x="-1192" y="174688"/>
                      <a:pt x="13095" y="210693"/>
                    </a:cubicBezTo>
                    <a:cubicBezTo>
                      <a:pt x="16810" y="219456"/>
                      <a:pt x="21477" y="228124"/>
                      <a:pt x="26240" y="236601"/>
                    </a:cubicBezTo>
                    <a:cubicBezTo>
                      <a:pt x="32336" y="244221"/>
                      <a:pt x="37575" y="252698"/>
                      <a:pt x="44718" y="259366"/>
                    </a:cubicBezTo>
                    <a:lnTo>
                      <a:pt x="55577" y="269272"/>
                    </a:lnTo>
                    <a:cubicBezTo>
                      <a:pt x="59196" y="272701"/>
                      <a:pt x="62911" y="275844"/>
                      <a:pt x="66530" y="278321"/>
                    </a:cubicBezTo>
                    <a:cubicBezTo>
                      <a:pt x="73769" y="283655"/>
                      <a:pt x="80913" y="289179"/>
                      <a:pt x="88914" y="294132"/>
                    </a:cubicBezTo>
                    <a:cubicBezTo>
                      <a:pt x="96439" y="299371"/>
                      <a:pt x="105107" y="303943"/>
                      <a:pt x="114536" y="308134"/>
                    </a:cubicBezTo>
                    <a:cubicBezTo>
                      <a:pt x="119871" y="309848"/>
                      <a:pt x="124061" y="312325"/>
                      <a:pt x="130443" y="313182"/>
                    </a:cubicBezTo>
                    <a:cubicBezTo>
                      <a:pt x="133491" y="313754"/>
                      <a:pt x="136444" y="314325"/>
                      <a:pt x="139492" y="314706"/>
                    </a:cubicBezTo>
                    <a:cubicBezTo>
                      <a:pt x="142826" y="314706"/>
                      <a:pt x="146159" y="314611"/>
                      <a:pt x="149493" y="314420"/>
                    </a:cubicBezTo>
                    <a:cubicBezTo>
                      <a:pt x="163019" y="312801"/>
                      <a:pt x="173877" y="306610"/>
                      <a:pt x="181593" y="301847"/>
                    </a:cubicBezTo>
                    <a:cubicBezTo>
                      <a:pt x="189403" y="296990"/>
                      <a:pt x="196166" y="292513"/>
                      <a:pt x="203024" y="288893"/>
                    </a:cubicBezTo>
                    <a:cubicBezTo>
                      <a:pt x="216549" y="281369"/>
                      <a:pt x="230741" y="275463"/>
                      <a:pt x="246458" y="272129"/>
                    </a:cubicBezTo>
                    <a:cubicBezTo>
                      <a:pt x="253982" y="269843"/>
                      <a:pt x="262269" y="269272"/>
                      <a:pt x="270175" y="267748"/>
                    </a:cubicBezTo>
                    <a:cubicBezTo>
                      <a:pt x="278557" y="266414"/>
                      <a:pt x="287891" y="265271"/>
                      <a:pt x="296749" y="263652"/>
                    </a:cubicBezTo>
                    <a:cubicBezTo>
                      <a:pt x="314752" y="259842"/>
                      <a:pt x="333040" y="256032"/>
                      <a:pt x="351900" y="245840"/>
                    </a:cubicBezTo>
                    <a:cubicBezTo>
                      <a:pt x="361139" y="241078"/>
                      <a:pt x="371140" y="232600"/>
                      <a:pt x="376950" y="221837"/>
                    </a:cubicBezTo>
                    <a:cubicBezTo>
                      <a:pt x="382951" y="211074"/>
                      <a:pt x="384761" y="199930"/>
                      <a:pt x="385618" y="190976"/>
                    </a:cubicBezTo>
                    <a:cubicBezTo>
                      <a:pt x="387332" y="172498"/>
                      <a:pt x="388475" y="157258"/>
                      <a:pt x="392952" y="141827"/>
                    </a:cubicBezTo>
                    <a:cubicBezTo>
                      <a:pt x="393619" y="138494"/>
                      <a:pt x="395905" y="132493"/>
                      <a:pt x="396381" y="126968"/>
                    </a:cubicBezTo>
                    <a:cubicBezTo>
                      <a:pt x="397239" y="121444"/>
                      <a:pt x="396762" y="115252"/>
                      <a:pt x="395334" y="109538"/>
                    </a:cubicBezTo>
                    <a:cubicBezTo>
                      <a:pt x="392095" y="97822"/>
                      <a:pt x="384094" y="88773"/>
                      <a:pt x="375807" y="83248"/>
                    </a:cubicBezTo>
                    <a:cubicBezTo>
                      <a:pt x="358853" y="72104"/>
                      <a:pt x="340946" y="68104"/>
                      <a:pt x="323229" y="65342"/>
                    </a:cubicBezTo>
                    <a:cubicBezTo>
                      <a:pt x="305513" y="62770"/>
                      <a:pt x="287796" y="62294"/>
                      <a:pt x="270270" y="63341"/>
                    </a:cubicBezTo>
                    <a:close/>
                  </a:path>
                </a:pathLst>
              </a:custGeom>
              <a:solidFill>
                <a:srgbClr val="EAB054"/>
              </a:solidFill>
              <a:ln w="9525" cap="flat">
                <a:noFill/>
                <a:prstDash val="solid"/>
                <a:miter/>
              </a:ln>
            </p:spPr>
            <p:txBody>
              <a:bodyPr rtlCol="0" anchor="ctr"/>
              <a:lstStyle/>
              <a:p>
                <a:endParaRPr lang="id-ID"/>
              </a:p>
            </p:txBody>
          </p:sp>
        </p:grpSp>
      </p:grpSp>
      <p:grpSp>
        <p:nvGrpSpPr>
          <p:cNvPr id="317" name="Graphic 90">
            <a:extLst>
              <a:ext uri="{FF2B5EF4-FFF2-40B4-BE49-F238E27FC236}">
                <a16:creationId xmlns:a16="http://schemas.microsoft.com/office/drawing/2014/main" id="{C14556BA-B3AB-4E20-A0B1-38B21D86AD2E}"/>
              </a:ext>
            </a:extLst>
          </p:cNvPr>
          <p:cNvGrpSpPr/>
          <p:nvPr/>
        </p:nvGrpSpPr>
        <p:grpSpPr>
          <a:xfrm>
            <a:off x="3402585" y="6418653"/>
            <a:ext cx="296403" cy="347330"/>
            <a:chOff x="1809747" y="2544932"/>
            <a:chExt cx="773337" cy="906208"/>
          </a:xfrm>
          <a:solidFill>
            <a:schemeClr val="accent1"/>
          </a:solidFill>
        </p:grpSpPr>
        <p:sp>
          <p:nvSpPr>
            <p:cNvPr id="318" name="Freeform: Shape 317">
              <a:extLst>
                <a:ext uri="{FF2B5EF4-FFF2-40B4-BE49-F238E27FC236}">
                  <a16:creationId xmlns:a16="http://schemas.microsoft.com/office/drawing/2014/main" id="{1A938EA2-5E26-4D41-9EB8-9D1A711C59D4}"/>
                </a:ext>
              </a:extLst>
            </p:cNvPr>
            <p:cNvSpPr/>
            <p:nvPr/>
          </p:nvSpPr>
          <p:spPr>
            <a:xfrm>
              <a:off x="2484583" y="2622847"/>
              <a:ext cx="98500" cy="84961"/>
            </a:xfrm>
            <a:custGeom>
              <a:avLst/>
              <a:gdLst>
                <a:gd name="connsiteX0" fmla="*/ 29730 w 98500"/>
                <a:gd name="connsiteY0" fmla="*/ 0 h 84961"/>
                <a:gd name="connsiteX1" fmla="*/ 98501 w 98500"/>
                <a:gd name="connsiteY1" fmla="*/ 70961 h 84961"/>
                <a:gd name="connsiteX2" fmla="*/ 5918 w 98500"/>
                <a:gd name="connsiteY2" fmla="*/ 84868 h 84961"/>
                <a:gd name="connsiteX3" fmla="*/ 8394 w 98500"/>
                <a:gd name="connsiteY3" fmla="*/ 36671 h 84961"/>
                <a:gd name="connsiteX4" fmla="*/ 29730 w 98500"/>
                <a:gd name="connsiteY4" fmla="*/ 0 h 8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 h="84961">
                  <a:moveTo>
                    <a:pt x="29730" y="0"/>
                  </a:moveTo>
                  <a:cubicBezTo>
                    <a:pt x="31635" y="0"/>
                    <a:pt x="49352" y="25622"/>
                    <a:pt x="98501" y="70961"/>
                  </a:cubicBezTo>
                  <a:cubicBezTo>
                    <a:pt x="98501" y="70961"/>
                    <a:pt x="19920" y="86296"/>
                    <a:pt x="5918" y="84868"/>
                  </a:cubicBezTo>
                  <a:cubicBezTo>
                    <a:pt x="-8084" y="83439"/>
                    <a:pt x="6966" y="37243"/>
                    <a:pt x="8394" y="36671"/>
                  </a:cubicBezTo>
                  <a:cubicBezTo>
                    <a:pt x="9823" y="36195"/>
                    <a:pt x="29730" y="0"/>
                    <a:pt x="29730" y="0"/>
                  </a:cubicBezTo>
                  <a:close/>
                </a:path>
              </a:pathLst>
            </a:custGeom>
            <a:solidFill>
              <a:srgbClr val="B75742"/>
            </a:solidFill>
            <a:ln w="9525" cap="flat">
              <a:noFill/>
              <a:prstDash val="solid"/>
              <a:miter/>
            </a:ln>
          </p:spPr>
          <p:txBody>
            <a:bodyPr rtlCol="0" anchor="ctr"/>
            <a:lstStyle/>
            <a:p>
              <a:endParaRPr lang="id-ID"/>
            </a:p>
          </p:txBody>
        </p:sp>
        <p:sp>
          <p:nvSpPr>
            <p:cNvPr id="319" name="Freeform: Shape 318">
              <a:extLst>
                <a:ext uri="{FF2B5EF4-FFF2-40B4-BE49-F238E27FC236}">
                  <a16:creationId xmlns:a16="http://schemas.microsoft.com/office/drawing/2014/main" id="{F9054454-F43E-4E2D-A4A6-64CE634B0A36}"/>
                </a:ext>
              </a:extLst>
            </p:cNvPr>
            <p:cNvSpPr/>
            <p:nvPr/>
          </p:nvSpPr>
          <p:spPr>
            <a:xfrm>
              <a:off x="1998059" y="3270261"/>
              <a:ext cx="194595" cy="180879"/>
            </a:xfrm>
            <a:custGeom>
              <a:avLst/>
              <a:gdLst>
                <a:gd name="connsiteX0" fmla="*/ 65246 w 194595"/>
                <a:gd name="connsiteY0" fmla="*/ 0 h 180879"/>
                <a:gd name="connsiteX1" fmla="*/ 37528 w 194595"/>
                <a:gd name="connsiteY1" fmla="*/ 128969 h 180879"/>
                <a:gd name="connsiteX2" fmla="*/ 0 w 194595"/>
                <a:gd name="connsiteY2" fmla="*/ 173450 h 180879"/>
                <a:gd name="connsiteX3" fmla="*/ 45434 w 194595"/>
                <a:gd name="connsiteY3" fmla="*/ 153543 h 180879"/>
                <a:gd name="connsiteX4" fmla="*/ 162211 w 194595"/>
                <a:gd name="connsiteY4" fmla="*/ 180880 h 180879"/>
                <a:gd name="connsiteX5" fmla="*/ 110300 w 194595"/>
                <a:gd name="connsiteY5" fmla="*/ 158686 h 180879"/>
                <a:gd name="connsiteX6" fmla="*/ 76486 w 194595"/>
                <a:gd name="connsiteY6" fmla="*/ 143827 h 180879"/>
                <a:gd name="connsiteX7" fmla="*/ 131636 w 194595"/>
                <a:gd name="connsiteY7" fmla="*/ 147066 h 180879"/>
                <a:gd name="connsiteX8" fmla="*/ 194596 w 194595"/>
                <a:gd name="connsiteY8" fmla="*/ 146113 h 180879"/>
                <a:gd name="connsiteX9" fmla="*/ 129730 w 194595"/>
                <a:gd name="connsiteY9" fmla="*/ 135446 h 180879"/>
                <a:gd name="connsiteX10" fmla="*/ 62579 w 194595"/>
                <a:gd name="connsiteY10" fmla="*/ 129445 h 180879"/>
                <a:gd name="connsiteX11" fmla="*/ 91821 w 194595"/>
                <a:gd name="connsiteY11" fmla="*/ 3048 h 180879"/>
                <a:gd name="connsiteX12" fmla="*/ 65246 w 194595"/>
                <a:gd name="connsiteY12" fmla="*/ 0 h 1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95" h="180879">
                  <a:moveTo>
                    <a:pt x="65246" y="0"/>
                  </a:moveTo>
                  <a:cubicBezTo>
                    <a:pt x="65246" y="0"/>
                    <a:pt x="33338" y="123444"/>
                    <a:pt x="37528" y="128969"/>
                  </a:cubicBezTo>
                  <a:cubicBezTo>
                    <a:pt x="41719" y="134493"/>
                    <a:pt x="5524" y="162306"/>
                    <a:pt x="0" y="173450"/>
                  </a:cubicBezTo>
                  <a:cubicBezTo>
                    <a:pt x="0" y="173450"/>
                    <a:pt x="32004" y="154877"/>
                    <a:pt x="45434" y="153543"/>
                  </a:cubicBezTo>
                  <a:cubicBezTo>
                    <a:pt x="58865" y="152114"/>
                    <a:pt x="109823" y="176689"/>
                    <a:pt x="162211" y="180880"/>
                  </a:cubicBezTo>
                  <a:cubicBezTo>
                    <a:pt x="162211" y="180880"/>
                    <a:pt x="126968" y="170688"/>
                    <a:pt x="110300" y="158686"/>
                  </a:cubicBezTo>
                  <a:cubicBezTo>
                    <a:pt x="93631" y="146685"/>
                    <a:pt x="74200" y="144780"/>
                    <a:pt x="76486" y="143827"/>
                  </a:cubicBezTo>
                  <a:cubicBezTo>
                    <a:pt x="78772" y="142875"/>
                    <a:pt x="105251" y="139636"/>
                    <a:pt x="131636" y="147066"/>
                  </a:cubicBezTo>
                  <a:cubicBezTo>
                    <a:pt x="158020" y="154496"/>
                    <a:pt x="194596" y="146113"/>
                    <a:pt x="194596" y="146113"/>
                  </a:cubicBezTo>
                  <a:cubicBezTo>
                    <a:pt x="194596" y="146113"/>
                    <a:pt x="148780" y="142399"/>
                    <a:pt x="129730" y="135446"/>
                  </a:cubicBezTo>
                  <a:cubicBezTo>
                    <a:pt x="110776" y="128492"/>
                    <a:pt x="62579" y="129445"/>
                    <a:pt x="62579" y="129445"/>
                  </a:cubicBezTo>
                  <a:lnTo>
                    <a:pt x="91821" y="3048"/>
                  </a:lnTo>
                  <a:lnTo>
                    <a:pt x="65246" y="0"/>
                  </a:lnTo>
                  <a:close/>
                </a:path>
              </a:pathLst>
            </a:custGeom>
            <a:solidFill>
              <a:srgbClr val="EE944C"/>
            </a:solidFill>
            <a:ln w="9525" cap="flat">
              <a:noFill/>
              <a:prstDash val="solid"/>
              <a:miter/>
            </a:ln>
          </p:spPr>
          <p:txBody>
            <a:bodyPr rtlCol="0" anchor="ctr"/>
            <a:lstStyle/>
            <a:p>
              <a:endParaRPr lang="id-ID"/>
            </a:p>
          </p:txBody>
        </p:sp>
        <p:sp>
          <p:nvSpPr>
            <p:cNvPr id="320" name="Freeform: Shape 319">
              <a:extLst>
                <a:ext uri="{FF2B5EF4-FFF2-40B4-BE49-F238E27FC236}">
                  <a16:creationId xmlns:a16="http://schemas.microsoft.com/office/drawing/2014/main" id="{55EF60A0-F069-4499-A7F9-CDA41A37F6E3}"/>
                </a:ext>
              </a:extLst>
            </p:cNvPr>
            <p:cNvSpPr/>
            <p:nvPr/>
          </p:nvSpPr>
          <p:spPr>
            <a:xfrm>
              <a:off x="2231421" y="3270261"/>
              <a:ext cx="240030" cy="180784"/>
            </a:xfrm>
            <a:custGeom>
              <a:avLst/>
              <a:gdLst>
                <a:gd name="connsiteX0" fmla="*/ 0 w 240030"/>
                <a:gd name="connsiteY0" fmla="*/ 3810 h 180784"/>
                <a:gd name="connsiteX1" fmla="*/ 71342 w 240030"/>
                <a:gd name="connsiteY1" fmla="*/ 125158 h 180784"/>
                <a:gd name="connsiteX2" fmla="*/ 31051 w 240030"/>
                <a:gd name="connsiteY2" fmla="*/ 172879 h 180784"/>
                <a:gd name="connsiteX3" fmla="*/ 79820 w 240030"/>
                <a:gd name="connsiteY3" fmla="*/ 151448 h 180784"/>
                <a:gd name="connsiteX4" fmla="*/ 205168 w 240030"/>
                <a:gd name="connsiteY4" fmla="*/ 180784 h 180784"/>
                <a:gd name="connsiteX5" fmla="*/ 149447 w 240030"/>
                <a:gd name="connsiteY5" fmla="*/ 156877 h 180784"/>
                <a:gd name="connsiteX6" fmla="*/ 113157 w 240030"/>
                <a:gd name="connsiteY6" fmla="*/ 140970 h 180784"/>
                <a:gd name="connsiteX7" fmla="*/ 172402 w 240030"/>
                <a:gd name="connsiteY7" fmla="*/ 144494 h 180784"/>
                <a:gd name="connsiteX8" fmla="*/ 240030 w 240030"/>
                <a:gd name="connsiteY8" fmla="*/ 143542 h 180784"/>
                <a:gd name="connsiteX9" fmla="*/ 170402 w 240030"/>
                <a:gd name="connsiteY9" fmla="*/ 132112 h 180784"/>
                <a:gd name="connsiteX10" fmla="*/ 98298 w 240030"/>
                <a:gd name="connsiteY10" fmla="*/ 125635 h 180784"/>
                <a:gd name="connsiteX11" fmla="*/ 35814 w 240030"/>
                <a:gd name="connsiteY11" fmla="*/ 0 h 180784"/>
                <a:gd name="connsiteX12" fmla="*/ 0 w 240030"/>
                <a:gd name="connsiteY12" fmla="*/ 3810 h 18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030" h="180784">
                  <a:moveTo>
                    <a:pt x="0" y="3810"/>
                  </a:moveTo>
                  <a:cubicBezTo>
                    <a:pt x="0" y="3810"/>
                    <a:pt x="66866" y="119158"/>
                    <a:pt x="71342" y="125158"/>
                  </a:cubicBezTo>
                  <a:cubicBezTo>
                    <a:pt x="75819" y="131159"/>
                    <a:pt x="37052" y="160973"/>
                    <a:pt x="31051" y="172879"/>
                  </a:cubicBezTo>
                  <a:cubicBezTo>
                    <a:pt x="31051" y="172879"/>
                    <a:pt x="65342" y="152971"/>
                    <a:pt x="79820" y="151448"/>
                  </a:cubicBezTo>
                  <a:cubicBezTo>
                    <a:pt x="94202" y="149923"/>
                    <a:pt x="148971" y="176308"/>
                    <a:pt x="205168" y="180784"/>
                  </a:cubicBezTo>
                  <a:cubicBezTo>
                    <a:pt x="205168" y="180784"/>
                    <a:pt x="167354" y="169831"/>
                    <a:pt x="149447" y="156877"/>
                  </a:cubicBezTo>
                  <a:cubicBezTo>
                    <a:pt x="131540" y="143923"/>
                    <a:pt x="110680" y="141923"/>
                    <a:pt x="113157" y="140970"/>
                  </a:cubicBezTo>
                  <a:cubicBezTo>
                    <a:pt x="115633" y="139922"/>
                    <a:pt x="144018" y="136493"/>
                    <a:pt x="172402" y="144494"/>
                  </a:cubicBezTo>
                  <a:cubicBezTo>
                    <a:pt x="200787" y="152495"/>
                    <a:pt x="240030" y="143542"/>
                    <a:pt x="240030" y="143542"/>
                  </a:cubicBezTo>
                  <a:cubicBezTo>
                    <a:pt x="240030" y="143542"/>
                    <a:pt x="190786" y="139541"/>
                    <a:pt x="170402" y="132112"/>
                  </a:cubicBezTo>
                  <a:cubicBezTo>
                    <a:pt x="150019" y="124682"/>
                    <a:pt x="98298" y="125635"/>
                    <a:pt x="98298" y="125635"/>
                  </a:cubicBezTo>
                  <a:lnTo>
                    <a:pt x="35814" y="0"/>
                  </a:lnTo>
                  <a:lnTo>
                    <a:pt x="0" y="3810"/>
                  </a:lnTo>
                  <a:close/>
                </a:path>
              </a:pathLst>
            </a:custGeom>
            <a:solidFill>
              <a:srgbClr val="EE944C"/>
            </a:solidFill>
            <a:ln w="9525" cap="flat">
              <a:noFill/>
              <a:prstDash val="solid"/>
              <a:miter/>
            </a:ln>
          </p:spPr>
          <p:txBody>
            <a:bodyPr rtlCol="0" anchor="ctr"/>
            <a:lstStyle/>
            <a:p>
              <a:endParaRPr lang="id-ID"/>
            </a:p>
          </p:txBody>
        </p:sp>
        <p:grpSp>
          <p:nvGrpSpPr>
            <p:cNvPr id="321" name="Graphic 90">
              <a:extLst>
                <a:ext uri="{FF2B5EF4-FFF2-40B4-BE49-F238E27FC236}">
                  <a16:creationId xmlns:a16="http://schemas.microsoft.com/office/drawing/2014/main" id="{B92DF785-4B48-4805-88AD-4FE31E3B0F9C}"/>
                </a:ext>
              </a:extLst>
            </p:cNvPr>
            <p:cNvGrpSpPr/>
            <p:nvPr/>
          </p:nvGrpSpPr>
          <p:grpSpPr>
            <a:xfrm>
              <a:off x="1809747" y="2544932"/>
              <a:ext cx="718726" cy="761076"/>
              <a:chOff x="1809747" y="2544932"/>
              <a:chExt cx="718726" cy="761076"/>
            </a:xfrm>
            <a:solidFill>
              <a:schemeClr val="accent1"/>
            </a:solidFill>
          </p:grpSpPr>
          <p:sp>
            <p:nvSpPr>
              <p:cNvPr id="322" name="Freeform: Shape 321">
                <a:extLst>
                  <a:ext uri="{FF2B5EF4-FFF2-40B4-BE49-F238E27FC236}">
                    <a16:creationId xmlns:a16="http://schemas.microsoft.com/office/drawing/2014/main" id="{662EC308-A21F-4470-B502-DBE2BFE95DFB}"/>
                  </a:ext>
                </a:extLst>
              </p:cNvPr>
              <p:cNvSpPr/>
              <p:nvPr/>
            </p:nvSpPr>
            <p:spPr>
              <a:xfrm>
                <a:off x="1809747" y="2544932"/>
                <a:ext cx="718726" cy="761076"/>
              </a:xfrm>
              <a:custGeom>
                <a:avLst/>
                <a:gdLst>
                  <a:gd name="connsiteX0" fmla="*/ 474443 w 718726"/>
                  <a:gd name="connsiteY0" fmla="*/ 32385 h 761076"/>
                  <a:gd name="connsiteX1" fmla="*/ 405291 w 718726"/>
                  <a:gd name="connsiteY1" fmla="*/ 127254 h 761076"/>
                  <a:gd name="connsiteX2" fmla="*/ 321281 w 718726"/>
                  <a:gd name="connsiteY2" fmla="*/ 261461 h 761076"/>
                  <a:gd name="connsiteX3" fmla="*/ 58200 w 718726"/>
                  <a:gd name="connsiteY3" fmla="*/ 417481 h 761076"/>
                  <a:gd name="connsiteX4" fmla="*/ 20481 w 718726"/>
                  <a:gd name="connsiteY4" fmla="*/ 488442 h 761076"/>
                  <a:gd name="connsiteX5" fmla="*/ 12480 w 718726"/>
                  <a:gd name="connsiteY5" fmla="*/ 585788 h 761076"/>
                  <a:gd name="connsiteX6" fmla="*/ 173453 w 718726"/>
                  <a:gd name="connsiteY6" fmla="*/ 704850 h 761076"/>
                  <a:gd name="connsiteX7" fmla="*/ 437771 w 718726"/>
                  <a:gd name="connsiteY7" fmla="*/ 737426 h 761076"/>
                  <a:gd name="connsiteX8" fmla="*/ 654656 w 718726"/>
                  <a:gd name="connsiteY8" fmla="*/ 508349 h 761076"/>
                  <a:gd name="connsiteX9" fmla="*/ 707519 w 718726"/>
                  <a:gd name="connsiteY9" fmla="*/ 184309 h 761076"/>
                  <a:gd name="connsiteX10" fmla="*/ 474443 w 718726"/>
                  <a:gd name="connsiteY10" fmla="*/ 32385 h 7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726" h="761076">
                    <a:moveTo>
                      <a:pt x="474443" y="32385"/>
                    </a:moveTo>
                    <a:cubicBezTo>
                      <a:pt x="474443" y="32385"/>
                      <a:pt x="422912" y="51340"/>
                      <a:pt x="405291" y="127254"/>
                    </a:cubicBezTo>
                    <a:cubicBezTo>
                      <a:pt x="387670" y="203168"/>
                      <a:pt x="379574" y="243840"/>
                      <a:pt x="321281" y="261461"/>
                    </a:cubicBezTo>
                    <a:cubicBezTo>
                      <a:pt x="262892" y="279178"/>
                      <a:pt x="81251" y="336137"/>
                      <a:pt x="58200" y="417481"/>
                    </a:cubicBezTo>
                    <a:cubicBezTo>
                      <a:pt x="48961" y="450056"/>
                      <a:pt x="34483" y="472821"/>
                      <a:pt x="20481" y="488442"/>
                    </a:cubicBezTo>
                    <a:cubicBezTo>
                      <a:pt x="-3617" y="515303"/>
                      <a:pt x="-6665" y="555212"/>
                      <a:pt x="12480" y="585788"/>
                    </a:cubicBezTo>
                    <a:cubicBezTo>
                      <a:pt x="42389" y="633603"/>
                      <a:pt x="94109" y="691706"/>
                      <a:pt x="173453" y="704850"/>
                    </a:cubicBezTo>
                    <a:cubicBezTo>
                      <a:pt x="313089" y="727901"/>
                      <a:pt x="242604" y="797052"/>
                      <a:pt x="437771" y="737426"/>
                    </a:cubicBezTo>
                    <a:cubicBezTo>
                      <a:pt x="633034" y="677799"/>
                      <a:pt x="547595" y="634365"/>
                      <a:pt x="654656" y="508349"/>
                    </a:cubicBezTo>
                    <a:cubicBezTo>
                      <a:pt x="761717" y="382238"/>
                      <a:pt x="661418" y="294132"/>
                      <a:pt x="707519" y="184309"/>
                    </a:cubicBezTo>
                    <a:cubicBezTo>
                      <a:pt x="753716" y="74486"/>
                      <a:pt x="653417" y="-63817"/>
                      <a:pt x="474443" y="32385"/>
                    </a:cubicBezTo>
                    <a:close/>
                  </a:path>
                </a:pathLst>
              </a:custGeom>
              <a:solidFill>
                <a:srgbClr val="F7CC7F"/>
              </a:solidFill>
              <a:ln w="9525" cap="flat">
                <a:noFill/>
                <a:prstDash val="solid"/>
                <a:miter/>
              </a:ln>
            </p:spPr>
            <p:txBody>
              <a:bodyPr rtlCol="0" anchor="ctr"/>
              <a:lstStyle/>
              <a:p>
                <a:endParaRPr lang="id-ID"/>
              </a:p>
            </p:txBody>
          </p:sp>
          <p:sp>
            <p:nvSpPr>
              <p:cNvPr id="323" name="Freeform: Shape 322">
                <a:extLst>
                  <a:ext uri="{FF2B5EF4-FFF2-40B4-BE49-F238E27FC236}">
                    <a16:creationId xmlns:a16="http://schemas.microsoft.com/office/drawing/2014/main" id="{9446CC7B-18E1-4610-8D59-8809427448D7}"/>
                  </a:ext>
                </a:extLst>
              </p:cNvPr>
              <p:cNvSpPr/>
              <p:nvPr/>
            </p:nvSpPr>
            <p:spPr>
              <a:xfrm>
                <a:off x="2024358" y="2915741"/>
                <a:ext cx="333526" cy="264699"/>
              </a:xfrm>
              <a:custGeom>
                <a:avLst/>
                <a:gdLst>
                  <a:gd name="connsiteX0" fmla="*/ 106098 w 333526"/>
                  <a:gd name="connsiteY0" fmla="*/ 53245 h 264699"/>
                  <a:gd name="connsiteX1" fmla="*/ 63712 w 333526"/>
                  <a:gd name="connsiteY1" fmla="*/ 63913 h 264699"/>
                  <a:gd name="connsiteX2" fmla="*/ 27517 w 333526"/>
                  <a:gd name="connsiteY2" fmla="*/ 82772 h 264699"/>
                  <a:gd name="connsiteX3" fmla="*/ 19611 w 333526"/>
                  <a:gd name="connsiteY3" fmla="*/ 96202 h 264699"/>
                  <a:gd name="connsiteX4" fmla="*/ 20278 w 333526"/>
                  <a:gd name="connsiteY4" fmla="*/ 103346 h 264699"/>
                  <a:gd name="connsiteX5" fmla="*/ 21611 w 333526"/>
                  <a:gd name="connsiteY5" fmla="*/ 107061 h 264699"/>
                  <a:gd name="connsiteX6" fmla="*/ 23516 w 333526"/>
                  <a:gd name="connsiteY6" fmla="*/ 111919 h 264699"/>
                  <a:gd name="connsiteX7" fmla="*/ 34851 w 333526"/>
                  <a:gd name="connsiteY7" fmla="*/ 156496 h 264699"/>
                  <a:gd name="connsiteX8" fmla="*/ 40471 w 333526"/>
                  <a:gd name="connsiteY8" fmla="*/ 172212 h 264699"/>
                  <a:gd name="connsiteX9" fmla="*/ 51520 w 333526"/>
                  <a:gd name="connsiteY9" fmla="*/ 181070 h 264699"/>
                  <a:gd name="connsiteX10" fmla="*/ 89143 w 333526"/>
                  <a:gd name="connsiteY10" fmla="*/ 190595 h 264699"/>
                  <a:gd name="connsiteX11" fmla="*/ 110289 w 333526"/>
                  <a:gd name="connsiteY11" fmla="*/ 193262 h 264699"/>
                  <a:gd name="connsiteX12" fmla="*/ 133530 w 333526"/>
                  <a:gd name="connsiteY12" fmla="*/ 197168 h 264699"/>
                  <a:gd name="connsiteX13" fmla="*/ 178964 w 333526"/>
                  <a:gd name="connsiteY13" fmla="*/ 213836 h 264699"/>
                  <a:gd name="connsiteX14" fmla="*/ 198395 w 333526"/>
                  <a:gd name="connsiteY14" fmla="*/ 225933 h 264699"/>
                  <a:gd name="connsiteX15" fmla="*/ 211540 w 333526"/>
                  <a:gd name="connsiteY15" fmla="*/ 232029 h 264699"/>
                  <a:gd name="connsiteX16" fmla="*/ 242115 w 333526"/>
                  <a:gd name="connsiteY16" fmla="*/ 220409 h 264699"/>
                  <a:gd name="connsiteX17" fmla="*/ 259831 w 333526"/>
                  <a:gd name="connsiteY17" fmla="*/ 209264 h 264699"/>
                  <a:gd name="connsiteX18" fmla="*/ 267928 w 333526"/>
                  <a:gd name="connsiteY18" fmla="*/ 203264 h 264699"/>
                  <a:gd name="connsiteX19" fmla="*/ 275357 w 333526"/>
                  <a:gd name="connsiteY19" fmla="*/ 197168 h 264699"/>
                  <a:gd name="connsiteX20" fmla="*/ 288311 w 333526"/>
                  <a:gd name="connsiteY20" fmla="*/ 182975 h 264699"/>
                  <a:gd name="connsiteX21" fmla="*/ 298693 w 333526"/>
                  <a:gd name="connsiteY21" fmla="*/ 166402 h 264699"/>
                  <a:gd name="connsiteX22" fmla="*/ 315172 w 333526"/>
                  <a:gd name="connsiteY22" fmla="*/ 86201 h 264699"/>
                  <a:gd name="connsiteX23" fmla="*/ 305075 w 333526"/>
                  <a:gd name="connsiteY23" fmla="*/ 0 h 264699"/>
                  <a:gd name="connsiteX24" fmla="*/ 331555 w 333526"/>
                  <a:gd name="connsiteY24" fmla="*/ 85153 h 264699"/>
                  <a:gd name="connsiteX25" fmla="*/ 322506 w 333526"/>
                  <a:gd name="connsiteY25" fmla="*/ 177165 h 264699"/>
                  <a:gd name="connsiteX26" fmla="*/ 311457 w 333526"/>
                  <a:gd name="connsiteY26" fmla="*/ 198882 h 264699"/>
                  <a:gd name="connsiteX27" fmla="*/ 295931 w 333526"/>
                  <a:gd name="connsiteY27" fmla="*/ 218027 h 264699"/>
                  <a:gd name="connsiteX28" fmla="*/ 286787 w 333526"/>
                  <a:gd name="connsiteY28" fmla="*/ 226409 h 264699"/>
                  <a:gd name="connsiteX29" fmla="*/ 277643 w 333526"/>
                  <a:gd name="connsiteY29" fmla="*/ 234029 h 264699"/>
                  <a:gd name="connsiteX30" fmla="*/ 258879 w 333526"/>
                  <a:gd name="connsiteY30" fmla="*/ 247364 h 264699"/>
                  <a:gd name="connsiteX31" fmla="*/ 237352 w 333526"/>
                  <a:gd name="connsiteY31" fmla="*/ 259175 h 264699"/>
                  <a:gd name="connsiteX32" fmla="*/ 224017 w 333526"/>
                  <a:gd name="connsiteY32" fmla="*/ 263461 h 264699"/>
                  <a:gd name="connsiteX33" fmla="*/ 216397 w 333526"/>
                  <a:gd name="connsiteY33" fmla="*/ 264700 h 264699"/>
                  <a:gd name="connsiteX34" fmla="*/ 208015 w 333526"/>
                  <a:gd name="connsiteY34" fmla="*/ 264414 h 264699"/>
                  <a:gd name="connsiteX35" fmla="*/ 180964 w 333526"/>
                  <a:gd name="connsiteY35" fmla="*/ 253841 h 264699"/>
                  <a:gd name="connsiteX36" fmla="*/ 162962 w 333526"/>
                  <a:gd name="connsiteY36" fmla="*/ 242983 h 264699"/>
                  <a:gd name="connsiteX37" fmla="*/ 126481 w 333526"/>
                  <a:gd name="connsiteY37" fmla="*/ 228886 h 264699"/>
                  <a:gd name="connsiteX38" fmla="*/ 106479 w 333526"/>
                  <a:gd name="connsiteY38" fmla="*/ 225171 h 264699"/>
                  <a:gd name="connsiteX39" fmla="*/ 84190 w 333526"/>
                  <a:gd name="connsiteY39" fmla="*/ 221647 h 264699"/>
                  <a:gd name="connsiteX40" fmla="*/ 37804 w 333526"/>
                  <a:gd name="connsiteY40" fmla="*/ 206693 h 264699"/>
                  <a:gd name="connsiteX41" fmla="*/ 16753 w 333526"/>
                  <a:gd name="connsiteY41" fmla="*/ 186499 h 264699"/>
                  <a:gd name="connsiteX42" fmla="*/ 9419 w 333526"/>
                  <a:gd name="connsiteY42" fmla="*/ 160496 h 264699"/>
                  <a:gd name="connsiteX43" fmla="*/ 3228 w 333526"/>
                  <a:gd name="connsiteY43" fmla="*/ 119158 h 264699"/>
                  <a:gd name="connsiteX44" fmla="*/ 370 w 333526"/>
                  <a:gd name="connsiteY44" fmla="*/ 106680 h 264699"/>
                  <a:gd name="connsiteX45" fmla="*/ 1228 w 333526"/>
                  <a:gd name="connsiteY45" fmla="*/ 92012 h 264699"/>
                  <a:gd name="connsiteX46" fmla="*/ 17611 w 333526"/>
                  <a:gd name="connsiteY46" fmla="*/ 69914 h 264699"/>
                  <a:gd name="connsiteX47" fmla="*/ 61807 w 333526"/>
                  <a:gd name="connsiteY47" fmla="*/ 54864 h 264699"/>
                  <a:gd name="connsiteX48" fmla="*/ 106098 w 333526"/>
                  <a:gd name="connsiteY48" fmla="*/ 53245 h 26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3526" h="264699">
                    <a:moveTo>
                      <a:pt x="106098" y="53245"/>
                    </a:moveTo>
                    <a:cubicBezTo>
                      <a:pt x="91620" y="55817"/>
                      <a:pt x="77332" y="59436"/>
                      <a:pt x="63712" y="63913"/>
                    </a:cubicBezTo>
                    <a:cubicBezTo>
                      <a:pt x="50281" y="68485"/>
                      <a:pt x="36661" y="74200"/>
                      <a:pt x="27517" y="82772"/>
                    </a:cubicBezTo>
                    <a:cubicBezTo>
                      <a:pt x="22849" y="86963"/>
                      <a:pt x="20182" y="91726"/>
                      <a:pt x="19611" y="96202"/>
                    </a:cubicBezTo>
                    <a:cubicBezTo>
                      <a:pt x="19516" y="98584"/>
                      <a:pt x="19516" y="100870"/>
                      <a:pt x="20278" y="103346"/>
                    </a:cubicBezTo>
                    <a:cubicBezTo>
                      <a:pt x="20563" y="104584"/>
                      <a:pt x="21040" y="105823"/>
                      <a:pt x="21611" y="107061"/>
                    </a:cubicBezTo>
                    <a:lnTo>
                      <a:pt x="23516" y="111919"/>
                    </a:lnTo>
                    <a:cubicBezTo>
                      <a:pt x="29898" y="126492"/>
                      <a:pt x="32279" y="143161"/>
                      <a:pt x="34851" y="156496"/>
                    </a:cubicBezTo>
                    <a:cubicBezTo>
                      <a:pt x="36089" y="163354"/>
                      <a:pt x="37899" y="168593"/>
                      <a:pt x="40471" y="172212"/>
                    </a:cubicBezTo>
                    <a:cubicBezTo>
                      <a:pt x="42947" y="175736"/>
                      <a:pt x="46186" y="178594"/>
                      <a:pt x="51520" y="181070"/>
                    </a:cubicBezTo>
                    <a:cubicBezTo>
                      <a:pt x="61711" y="185928"/>
                      <a:pt x="75523" y="188595"/>
                      <a:pt x="89143" y="190595"/>
                    </a:cubicBezTo>
                    <a:lnTo>
                      <a:pt x="110289" y="193262"/>
                    </a:lnTo>
                    <a:cubicBezTo>
                      <a:pt x="118099" y="194596"/>
                      <a:pt x="125815" y="195072"/>
                      <a:pt x="133530" y="197168"/>
                    </a:cubicBezTo>
                    <a:cubicBezTo>
                      <a:pt x="149056" y="200216"/>
                      <a:pt x="164677" y="206216"/>
                      <a:pt x="178964" y="213836"/>
                    </a:cubicBezTo>
                    <a:cubicBezTo>
                      <a:pt x="186108" y="217742"/>
                      <a:pt x="192490" y="222218"/>
                      <a:pt x="198395" y="225933"/>
                    </a:cubicBezTo>
                    <a:cubicBezTo>
                      <a:pt x="204110" y="229743"/>
                      <a:pt x="208301" y="231553"/>
                      <a:pt x="211540" y="232029"/>
                    </a:cubicBezTo>
                    <a:cubicBezTo>
                      <a:pt x="217921" y="233172"/>
                      <a:pt x="230590" y="227457"/>
                      <a:pt x="242115" y="220409"/>
                    </a:cubicBezTo>
                    <a:cubicBezTo>
                      <a:pt x="248020" y="217170"/>
                      <a:pt x="253926" y="213074"/>
                      <a:pt x="259831" y="209264"/>
                    </a:cubicBezTo>
                    <a:cubicBezTo>
                      <a:pt x="262975" y="207359"/>
                      <a:pt x="265546" y="205359"/>
                      <a:pt x="267928" y="203264"/>
                    </a:cubicBezTo>
                    <a:lnTo>
                      <a:pt x="275357" y="197168"/>
                    </a:lnTo>
                    <a:cubicBezTo>
                      <a:pt x="280405" y="193167"/>
                      <a:pt x="283834" y="187643"/>
                      <a:pt x="288311" y="182975"/>
                    </a:cubicBezTo>
                    <a:cubicBezTo>
                      <a:pt x="291835" y="177641"/>
                      <a:pt x="295550" y="172212"/>
                      <a:pt x="298693" y="166402"/>
                    </a:cubicBezTo>
                    <a:cubicBezTo>
                      <a:pt x="310314" y="142685"/>
                      <a:pt x="314981" y="114586"/>
                      <a:pt x="315172" y="86201"/>
                    </a:cubicBezTo>
                    <a:cubicBezTo>
                      <a:pt x="315362" y="57722"/>
                      <a:pt x="311457" y="28766"/>
                      <a:pt x="305075" y="0"/>
                    </a:cubicBezTo>
                    <a:cubicBezTo>
                      <a:pt x="318410" y="26384"/>
                      <a:pt x="326983" y="55245"/>
                      <a:pt x="331555" y="85153"/>
                    </a:cubicBezTo>
                    <a:cubicBezTo>
                      <a:pt x="335269" y="114967"/>
                      <a:pt x="334507" y="146875"/>
                      <a:pt x="322506" y="177165"/>
                    </a:cubicBezTo>
                    <a:cubicBezTo>
                      <a:pt x="319363" y="184595"/>
                      <a:pt x="315457" y="191834"/>
                      <a:pt x="311457" y="198882"/>
                    </a:cubicBezTo>
                    <a:cubicBezTo>
                      <a:pt x="306313" y="205264"/>
                      <a:pt x="301932" y="212408"/>
                      <a:pt x="295931" y="218027"/>
                    </a:cubicBezTo>
                    <a:lnTo>
                      <a:pt x="286787" y="226409"/>
                    </a:lnTo>
                    <a:cubicBezTo>
                      <a:pt x="283739" y="229362"/>
                      <a:pt x="280691" y="231934"/>
                      <a:pt x="277643" y="234029"/>
                    </a:cubicBezTo>
                    <a:cubicBezTo>
                      <a:pt x="271547" y="238506"/>
                      <a:pt x="265546" y="243173"/>
                      <a:pt x="258879" y="247364"/>
                    </a:cubicBezTo>
                    <a:cubicBezTo>
                      <a:pt x="252497" y="251746"/>
                      <a:pt x="245258" y="255651"/>
                      <a:pt x="237352" y="259175"/>
                    </a:cubicBezTo>
                    <a:cubicBezTo>
                      <a:pt x="232876" y="260604"/>
                      <a:pt x="229351" y="262700"/>
                      <a:pt x="224017" y="263461"/>
                    </a:cubicBezTo>
                    <a:cubicBezTo>
                      <a:pt x="221446" y="263938"/>
                      <a:pt x="218969" y="264414"/>
                      <a:pt x="216397" y="264700"/>
                    </a:cubicBezTo>
                    <a:cubicBezTo>
                      <a:pt x="213635" y="264700"/>
                      <a:pt x="210778" y="264605"/>
                      <a:pt x="208015" y="264414"/>
                    </a:cubicBezTo>
                    <a:cubicBezTo>
                      <a:pt x="196681" y="263081"/>
                      <a:pt x="187537" y="257842"/>
                      <a:pt x="180964" y="253841"/>
                    </a:cubicBezTo>
                    <a:cubicBezTo>
                      <a:pt x="174392" y="249746"/>
                      <a:pt x="168677" y="246031"/>
                      <a:pt x="162962" y="242983"/>
                    </a:cubicBezTo>
                    <a:cubicBezTo>
                      <a:pt x="151532" y="236696"/>
                      <a:pt x="139626" y="231648"/>
                      <a:pt x="126481" y="228886"/>
                    </a:cubicBezTo>
                    <a:cubicBezTo>
                      <a:pt x="120100" y="226981"/>
                      <a:pt x="113146" y="226504"/>
                      <a:pt x="106479" y="225171"/>
                    </a:cubicBezTo>
                    <a:cubicBezTo>
                      <a:pt x="99430" y="224028"/>
                      <a:pt x="91525" y="223075"/>
                      <a:pt x="84190" y="221647"/>
                    </a:cubicBezTo>
                    <a:cubicBezTo>
                      <a:pt x="69046" y="218503"/>
                      <a:pt x="53710" y="215265"/>
                      <a:pt x="37804" y="206693"/>
                    </a:cubicBezTo>
                    <a:cubicBezTo>
                      <a:pt x="29993" y="202692"/>
                      <a:pt x="21611" y="195548"/>
                      <a:pt x="16753" y="186499"/>
                    </a:cubicBezTo>
                    <a:cubicBezTo>
                      <a:pt x="11705" y="177451"/>
                      <a:pt x="10181" y="168116"/>
                      <a:pt x="9419" y="160496"/>
                    </a:cubicBezTo>
                    <a:cubicBezTo>
                      <a:pt x="7990" y="144971"/>
                      <a:pt x="6943" y="132207"/>
                      <a:pt x="3228" y="119158"/>
                    </a:cubicBezTo>
                    <a:cubicBezTo>
                      <a:pt x="2656" y="116396"/>
                      <a:pt x="751" y="111252"/>
                      <a:pt x="370" y="106680"/>
                    </a:cubicBezTo>
                    <a:cubicBezTo>
                      <a:pt x="-392" y="102013"/>
                      <a:pt x="85" y="96869"/>
                      <a:pt x="1228" y="92012"/>
                    </a:cubicBezTo>
                    <a:cubicBezTo>
                      <a:pt x="3990" y="82201"/>
                      <a:pt x="10657" y="74581"/>
                      <a:pt x="17611" y="69914"/>
                    </a:cubicBezTo>
                    <a:cubicBezTo>
                      <a:pt x="31898" y="60579"/>
                      <a:pt x="46948" y="57150"/>
                      <a:pt x="61807" y="54864"/>
                    </a:cubicBezTo>
                    <a:cubicBezTo>
                      <a:pt x="76475" y="52864"/>
                      <a:pt x="91334" y="52388"/>
                      <a:pt x="106098" y="53245"/>
                    </a:cubicBezTo>
                    <a:close/>
                  </a:path>
                </a:pathLst>
              </a:custGeom>
              <a:solidFill>
                <a:srgbClr val="EAB054"/>
              </a:solidFill>
              <a:ln w="9525" cap="flat">
                <a:noFill/>
                <a:prstDash val="solid"/>
                <a:miter/>
              </a:ln>
            </p:spPr>
            <p:txBody>
              <a:bodyPr rtlCol="0" anchor="ctr"/>
              <a:lstStyle/>
              <a:p>
                <a:endParaRPr lang="id-ID"/>
              </a:p>
            </p:txBody>
          </p:sp>
        </p:grpSp>
      </p:grpSp>
      <p:grpSp>
        <p:nvGrpSpPr>
          <p:cNvPr id="267" name="Graphic 9">
            <a:extLst>
              <a:ext uri="{FF2B5EF4-FFF2-40B4-BE49-F238E27FC236}">
                <a16:creationId xmlns:a16="http://schemas.microsoft.com/office/drawing/2014/main" id="{AF91A60D-71A8-41BC-B9A6-D5830A022523}"/>
              </a:ext>
            </a:extLst>
          </p:cNvPr>
          <p:cNvGrpSpPr/>
          <p:nvPr/>
        </p:nvGrpSpPr>
        <p:grpSpPr>
          <a:xfrm>
            <a:off x="755105" y="4621360"/>
            <a:ext cx="1393771" cy="2069335"/>
            <a:chOff x="1839426" y="2454483"/>
            <a:chExt cx="708183" cy="1051441"/>
          </a:xfrm>
          <a:solidFill>
            <a:schemeClr val="accent1"/>
          </a:solidFill>
        </p:grpSpPr>
        <p:sp>
          <p:nvSpPr>
            <p:cNvPr id="268" name="Freeform: Shape 267">
              <a:extLst>
                <a:ext uri="{FF2B5EF4-FFF2-40B4-BE49-F238E27FC236}">
                  <a16:creationId xmlns:a16="http://schemas.microsoft.com/office/drawing/2014/main" id="{39144F7C-CD5C-4320-A527-B73E5011B8C1}"/>
                </a:ext>
              </a:extLst>
            </p:cNvPr>
            <p:cNvSpPr/>
            <p:nvPr/>
          </p:nvSpPr>
          <p:spPr>
            <a:xfrm>
              <a:off x="2220235" y="2684753"/>
              <a:ext cx="280034" cy="276225"/>
            </a:xfrm>
            <a:custGeom>
              <a:avLst/>
              <a:gdLst>
                <a:gd name="connsiteX0" fmla="*/ 38767 w 280034"/>
                <a:gd name="connsiteY0" fmla="*/ 0 h 276225"/>
                <a:gd name="connsiteX1" fmla="*/ 134684 w 280034"/>
                <a:gd name="connsiteY1" fmla="*/ 123063 h 276225"/>
                <a:gd name="connsiteX2" fmla="*/ 280035 w 280034"/>
                <a:gd name="connsiteY2" fmla="*/ 213170 h 276225"/>
                <a:gd name="connsiteX3" fmla="*/ 266510 w 280034"/>
                <a:gd name="connsiteY3" fmla="*/ 276225 h 276225"/>
                <a:gd name="connsiteX4" fmla="*/ 92964 w 280034"/>
                <a:gd name="connsiteY4" fmla="*/ 172593 h 276225"/>
                <a:gd name="connsiteX5" fmla="*/ 0 w 280034"/>
                <a:gd name="connsiteY5" fmla="*/ 76772 h 276225"/>
                <a:gd name="connsiteX6" fmla="*/ 38767 w 280034"/>
                <a:gd name="connsiteY6"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34" h="276225">
                  <a:moveTo>
                    <a:pt x="38767" y="0"/>
                  </a:moveTo>
                  <a:cubicBezTo>
                    <a:pt x="142494" y="132969"/>
                    <a:pt x="115538" y="106204"/>
                    <a:pt x="134684" y="123063"/>
                  </a:cubicBezTo>
                  <a:cubicBezTo>
                    <a:pt x="153829" y="139922"/>
                    <a:pt x="280035" y="213170"/>
                    <a:pt x="280035" y="213170"/>
                  </a:cubicBezTo>
                  <a:lnTo>
                    <a:pt x="266510" y="276225"/>
                  </a:lnTo>
                  <a:cubicBezTo>
                    <a:pt x="266510" y="276225"/>
                    <a:pt x="112109" y="188309"/>
                    <a:pt x="92964" y="172593"/>
                  </a:cubicBezTo>
                  <a:cubicBezTo>
                    <a:pt x="73819" y="156781"/>
                    <a:pt x="0" y="76772"/>
                    <a:pt x="0" y="76772"/>
                  </a:cubicBezTo>
                  <a:lnTo>
                    <a:pt x="38767" y="0"/>
                  </a:lnTo>
                  <a:close/>
                </a:path>
              </a:pathLst>
            </a:custGeom>
            <a:solidFill>
              <a:srgbClr val="0186CB"/>
            </a:solidFill>
            <a:ln w="9525" cap="flat">
              <a:noFill/>
              <a:prstDash val="solid"/>
              <a:miter/>
            </a:ln>
          </p:spPr>
          <p:txBody>
            <a:bodyPr rtlCol="0" anchor="ctr"/>
            <a:lstStyle/>
            <a:p>
              <a:endParaRPr lang="id-ID"/>
            </a:p>
          </p:txBody>
        </p:sp>
        <p:sp>
          <p:nvSpPr>
            <p:cNvPr id="269" name="Freeform: Shape 268">
              <a:extLst>
                <a:ext uri="{FF2B5EF4-FFF2-40B4-BE49-F238E27FC236}">
                  <a16:creationId xmlns:a16="http://schemas.microsoft.com/office/drawing/2014/main" id="{B29B4590-2C0A-461F-B9D4-D88355C55B09}"/>
                </a:ext>
              </a:extLst>
            </p:cNvPr>
            <p:cNvSpPr/>
            <p:nvPr/>
          </p:nvSpPr>
          <p:spPr>
            <a:xfrm>
              <a:off x="2220235" y="2728377"/>
              <a:ext cx="279844" cy="232695"/>
            </a:xfrm>
            <a:custGeom>
              <a:avLst/>
              <a:gdLst>
                <a:gd name="connsiteX0" fmla="*/ 219170 w 279844"/>
                <a:gd name="connsiteY0" fmla="*/ 143542 h 232695"/>
                <a:gd name="connsiteX1" fmla="*/ 192024 w 279844"/>
                <a:gd name="connsiteY1" fmla="*/ 144399 h 232695"/>
                <a:gd name="connsiteX2" fmla="*/ 129826 w 279844"/>
                <a:gd name="connsiteY2" fmla="*/ 107918 h 232695"/>
                <a:gd name="connsiteX3" fmla="*/ 96774 w 279844"/>
                <a:gd name="connsiteY3" fmla="*/ 82772 h 232695"/>
                <a:gd name="connsiteX4" fmla="*/ 45720 w 279844"/>
                <a:gd name="connsiteY4" fmla="*/ 28384 h 232695"/>
                <a:gd name="connsiteX5" fmla="*/ 16764 w 279844"/>
                <a:gd name="connsiteY5" fmla="*/ 0 h 232695"/>
                <a:gd name="connsiteX6" fmla="*/ 0 w 279844"/>
                <a:gd name="connsiteY6" fmla="*/ 33242 h 232695"/>
                <a:gd name="connsiteX7" fmla="*/ 92964 w 279844"/>
                <a:gd name="connsiteY7" fmla="*/ 129064 h 232695"/>
                <a:gd name="connsiteX8" fmla="*/ 266510 w 279844"/>
                <a:gd name="connsiteY8" fmla="*/ 232696 h 232695"/>
                <a:gd name="connsiteX9" fmla="*/ 279845 w 279844"/>
                <a:gd name="connsiteY9" fmla="*/ 170212 h 232695"/>
                <a:gd name="connsiteX10" fmla="*/ 219170 w 279844"/>
                <a:gd name="connsiteY10" fmla="*/ 143542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44" h="232695">
                  <a:moveTo>
                    <a:pt x="219170" y="143542"/>
                  </a:moveTo>
                  <a:cubicBezTo>
                    <a:pt x="211741" y="148399"/>
                    <a:pt x="202121" y="149828"/>
                    <a:pt x="192024" y="144399"/>
                  </a:cubicBezTo>
                  <a:cubicBezTo>
                    <a:pt x="170402" y="132778"/>
                    <a:pt x="149257" y="121444"/>
                    <a:pt x="129826" y="107918"/>
                  </a:cubicBezTo>
                  <a:cubicBezTo>
                    <a:pt x="118205" y="100870"/>
                    <a:pt x="107061" y="92488"/>
                    <a:pt x="96774" y="82772"/>
                  </a:cubicBezTo>
                  <a:cubicBezTo>
                    <a:pt x="78772" y="65722"/>
                    <a:pt x="60960" y="47815"/>
                    <a:pt x="45720" y="28384"/>
                  </a:cubicBezTo>
                  <a:cubicBezTo>
                    <a:pt x="37624" y="18002"/>
                    <a:pt x="26194" y="9525"/>
                    <a:pt x="16764" y="0"/>
                  </a:cubicBezTo>
                  <a:lnTo>
                    <a:pt x="0" y="33242"/>
                  </a:lnTo>
                  <a:cubicBezTo>
                    <a:pt x="0" y="33242"/>
                    <a:pt x="73819" y="113252"/>
                    <a:pt x="92964" y="129064"/>
                  </a:cubicBezTo>
                  <a:cubicBezTo>
                    <a:pt x="112109" y="144875"/>
                    <a:pt x="266510" y="232696"/>
                    <a:pt x="266510" y="232696"/>
                  </a:cubicBezTo>
                  <a:lnTo>
                    <a:pt x="279845" y="170212"/>
                  </a:lnTo>
                  <a:cubicBezTo>
                    <a:pt x="259651" y="162401"/>
                    <a:pt x="239173" y="153448"/>
                    <a:pt x="219170" y="143542"/>
                  </a:cubicBezTo>
                  <a:close/>
                </a:path>
              </a:pathLst>
            </a:custGeom>
            <a:solidFill>
              <a:srgbClr val="0056A3">
                <a:alpha val="65000"/>
              </a:srgbClr>
            </a:solidFill>
            <a:ln w="9525" cap="flat">
              <a:noFill/>
              <a:prstDash val="solid"/>
              <a:miter/>
            </a:ln>
          </p:spPr>
          <p:txBody>
            <a:bodyPr rtlCol="0" anchor="ctr"/>
            <a:lstStyle/>
            <a:p>
              <a:endParaRPr lang="id-ID"/>
            </a:p>
          </p:txBody>
        </p:sp>
        <p:sp>
          <p:nvSpPr>
            <p:cNvPr id="270" name="Freeform: Shape 269">
              <a:extLst>
                <a:ext uri="{FF2B5EF4-FFF2-40B4-BE49-F238E27FC236}">
                  <a16:creationId xmlns:a16="http://schemas.microsoft.com/office/drawing/2014/main" id="{96DF713C-A2F4-4C52-8B9A-55C6E2F81C2B}"/>
                </a:ext>
              </a:extLst>
            </p:cNvPr>
            <p:cNvSpPr/>
            <p:nvPr/>
          </p:nvSpPr>
          <p:spPr>
            <a:xfrm>
              <a:off x="2228611" y="3417130"/>
              <a:ext cx="140451" cy="74934"/>
            </a:xfrm>
            <a:custGeom>
              <a:avLst/>
              <a:gdLst>
                <a:gd name="connsiteX0" fmla="*/ 6483 w 140451"/>
                <a:gd name="connsiteY0" fmla="*/ 2286 h 74934"/>
                <a:gd name="connsiteX1" fmla="*/ 6 w 140451"/>
                <a:gd name="connsiteY1" fmla="*/ 35623 h 74934"/>
                <a:gd name="connsiteX2" fmla="*/ 5435 w 140451"/>
                <a:gd name="connsiteY2" fmla="*/ 69342 h 74934"/>
                <a:gd name="connsiteX3" fmla="*/ 136404 w 140451"/>
                <a:gd name="connsiteY3" fmla="*/ 67151 h 74934"/>
                <a:gd name="connsiteX4" fmla="*/ 115544 w 140451"/>
                <a:gd name="connsiteY4" fmla="*/ 34004 h 74934"/>
                <a:gd name="connsiteX5" fmla="*/ 70205 w 140451"/>
                <a:gd name="connsiteY5" fmla="*/ 24289 h 74934"/>
                <a:gd name="connsiteX6" fmla="*/ 58013 w 140451"/>
                <a:gd name="connsiteY6" fmla="*/ 0 h 74934"/>
                <a:gd name="connsiteX7" fmla="*/ 6483 w 140451"/>
                <a:gd name="connsiteY7" fmla="*/ 2286 h 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451" h="74934">
                  <a:moveTo>
                    <a:pt x="6483" y="2286"/>
                  </a:moveTo>
                  <a:cubicBezTo>
                    <a:pt x="6483" y="2286"/>
                    <a:pt x="6" y="21146"/>
                    <a:pt x="6" y="35623"/>
                  </a:cubicBezTo>
                  <a:cubicBezTo>
                    <a:pt x="-89" y="50197"/>
                    <a:pt x="958" y="65627"/>
                    <a:pt x="5435" y="69342"/>
                  </a:cubicBezTo>
                  <a:cubicBezTo>
                    <a:pt x="14389" y="76676"/>
                    <a:pt x="127260" y="77629"/>
                    <a:pt x="136404" y="67151"/>
                  </a:cubicBezTo>
                  <a:cubicBezTo>
                    <a:pt x="145548" y="56769"/>
                    <a:pt x="139452" y="39815"/>
                    <a:pt x="115544" y="34004"/>
                  </a:cubicBezTo>
                  <a:cubicBezTo>
                    <a:pt x="89922" y="27718"/>
                    <a:pt x="86302" y="30385"/>
                    <a:pt x="70205" y="24289"/>
                  </a:cubicBezTo>
                  <a:cubicBezTo>
                    <a:pt x="54108" y="18193"/>
                    <a:pt x="58013" y="0"/>
                    <a:pt x="58013" y="0"/>
                  </a:cubicBezTo>
                  <a:lnTo>
                    <a:pt x="6483" y="2286"/>
                  </a:lnTo>
                  <a:close/>
                </a:path>
              </a:pathLst>
            </a:custGeom>
            <a:solidFill>
              <a:srgbClr val="110239"/>
            </a:solidFill>
            <a:ln w="9525" cap="flat">
              <a:noFill/>
              <a:prstDash val="solid"/>
              <a:miter/>
            </a:ln>
          </p:spPr>
          <p:txBody>
            <a:bodyPr rtlCol="0" anchor="ctr"/>
            <a:lstStyle/>
            <a:p>
              <a:endParaRPr lang="id-ID"/>
            </a:p>
          </p:txBody>
        </p:sp>
        <p:sp>
          <p:nvSpPr>
            <p:cNvPr id="271" name="Freeform: Shape 270">
              <a:extLst>
                <a:ext uri="{FF2B5EF4-FFF2-40B4-BE49-F238E27FC236}">
                  <a16:creationId xmlns:a16="http://schemas.microsoft.com/office/drawing/2014/main" id="{41A6AE8E-13A5-4598-A5B3-BA8C2394113B}"/>
                </a:ext>
              </a:extLst>
            </p:cNvPr>
            <p:cNvSpPr/>
            <p:nvPr/>
          </p:nvSpPr>
          <p:spPr>
            <a:xfrm>
              <a:off x="1961608" y="3398271"/>
              <a:ext cx="132557" cy="107653"/>
            </a:xfrm>
            <a:custGeom>
              <a:avLst/>
              <a:gdLst>
                <a:gd name="connsiteX0" fmla="*/ 25836 w 132557"/>
                <a:gd name="connsiteY0" fmla="*/ 0 h 107653"/>
                <a:gd name="connsiteX1" fmla="*/ 7833 w 132557"/>
                <a:gd name="connsiteY1" fmla="*/ 28861 h 107653"/>
                <a:gd name="connsiteX2" fmla="*/ 880 w 132557"/>
                <a:gd name="connsiteY2" fmla="*/ 62293 h 107653"/>
                <a:gd name="connsiteX3" fmla="*/ 124038 w 132557"/>
                <a:gd name="connsiteY3" fmla="*/ 106966 h 107653"/>
                <a:gd name="connsiteX4" fmla="*/ 116323 w 132557"/>
                <a:gd name="connsiteY4" fmla="*/ 68580 h 107653"/>
                <a:gd name="connsiteX5" fmla="*/ 77461 w 132557"/>
                <a:gd name="connsiteY5" fmla="*/ 43339 h 107653"/>
                <a:gd name="connsiteX6" fmla="*/ 74699 w 132557"/>
                <a:gd name="connsiteY6" fmla="*/ 16288 h 107653"/>
                <a:gd name="connsiteX7" fmla="*/ 25836 w 132557"/>
                <a:gd name="connsiteY7" fmla="*/ 0 h 1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57" h="107653">
                  <a:moveTo>
                    <a:pt x="25836" y="0"/>
                  </a:moveTo>
                  <a:cubicBezTo>
                    <a:pt x="25836" y="0"/>
                    <a:pt x="13072" y="15335"/>
                    <a:pt x="7833" y="28861"/>
                  </a:cubicBezTo>
                  <a:cubicBezTo>
                    <a:pt x="2595" y="42481"/>
                    <a:pt x="-1977" y="57245"/>
                    <a:pt x="880" y="62293"/>
                  </a:cubicBezTo>
                  <a:cubicBezTo>
                    <a:pt x="6595" y="72295"/>
                    <a:pt x="111751" y="113443"/>
                    <a:pt x="124038" y="106966"/>
                  </a:cubicBezTo>
                  <a:cubicBezTo>
                    <a:pt x="136326" y="100489"/>
                    <a:pt x="136611" y="82582"/>
                    <a:pt x="116323" y="68580"/>
                  </a:cubicBezTo>
                  <a:cubicBezTo>
                    <a:pt x="94606" y="53626"/>
                    <a:pt x="90320" y="54864"/>
                    <a:pt x="77461" y="43339"/>
                  </a:cubicBezTo>
                  <a:cubicBezTo>
                    <a:pt x="64602" y="31909"/>
                    <a:pt x="74699" y="16288"/>
                    <a:pt x="74699" y="16288"/>
                  </a:cubicBezTo>
                  <a:lnTo>
                    <a:pt x="25836" y="0"/>
                  </a:lnTo>
                  <a:close/>
                </a:path>
              </a:pathLst>
            </a:custGeom>
            <a:solidFill>
              <a:srgbClr val="110239"/>
            </a:solidFill>
            <a:ln w="9525" cap="flat">
              <a:noFill/>
              <a:prstDash val="solid"/>
              <a:miter/>
            </a:ln>
          </p:spPr>
          <p:txBody>
            <a:bodyPr rtlCol="0" anchor="ctr"/>
            <a:lstStyle/>
            <a:p>
              <a:endParaRPr lang="id-ID"/>
            </a:p>
          </p:txBody>
        </p:sp>
        <p:sp>
          <p:nvSpPr>
            <p:cNvPr id="272" name="Freeform: Shape 271">
              <a:extLst>
                <a:ext uri="{FF2B5EF4-FFF2-40B4-BE49-F238E27FC236}">
                  <a16:creationId xmlns:a16="http://schemas.microsoft.com/office/drawing/2014/main" id="{C1F7670E-0FF7-43E5-AC81-E5519864AD13}"/>
                </a:ext>
              </a:extLst>
            </p:cNvPr>
            <p:cNvSpPr/>
            <p:nvPr/>
          </p:nvSpPr>
          <p:spPr>
            <a:xfrm>
              <a:off x="2082218" y="2939642"/>
              <a:ext cx="223279" cy="494061"/>
            </a:xfrm>
            <a:custGeom>
              <a:avLst/>
              <a:gdLst>
                <a:gd name="connsiteX0" fmla="*/ 152114 w 223279"/>
                <a:gd name="connsiteY0" fmla="*/ 0 h 494061"/>
                <a:gd name="connsiteX1" fmla="*/ 0 w 223279"/>
                <a:gd name="connsiteY1" fmla="*/ 16859 h 494061"/>
                <a:gd name="connsiteX2" fmla="*/ 146304 w 223279"/>
                <a:gd name="connsiteY2" fmla="*/ 269272 h 494061"/>
                <a:gd name="connsiteX3" fmla="*/ 142494 w 223279"/>
                <a:gd name="connsiteY3" fmla="*/ 494062 h 494061"/>
                <a:gd name="connsiteX4" fmla="*/ 211360 w 223279"/>
                <a:gd name="connsiteY4" fmla="*/ 494062 h 494061"/>
                <a:gd name="connsiteX5" fmla="*/ 222790 w 223279"/>
                <a:gd name="connsiteY5" fmla="*/ 252889 h 494061"/>
                <a:gd name="connsiteX6" fmla="*/ 152114 w 223279"/>
                <a:gd name="connsiteY6" fmla="*/ 0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79" h="494061">
                  <a:moveTo>
                    <a:pt x="152114" y="0"/>
                  </a:moveTo>
                  <a:lnTo>
                    <a:pt x="0" y="16859"/>
                  </a:lnTo>
                  <a:cubicBezTo>
                    <a:pt x="0" y="16859"/>
                    <a:pt x="136017" y="234315"/>
                    <a:pt x="146304" y="269272"/>
                  </a:cubicBezTo>
                  <a:cubicBezTo>
                    <a:pt x="156591" y="304228"/>
                    <a:pt x="142494" y="494062"/>
                    <a:pt x="142494" y="494062"/>
                  </a:cubicBezTo>
                  <a:lnTo>
                    <a:pt x="211360" y="494062"/>
                  </a:lnTo>
                  <a:cubicBezTo>
                    <a:pt x="211360" y="494062"/>
                    <a:pt x="226124" y="269843"/>
                    <a:pt x="222790" y="252889"/>
                  </a:cubicBezTo>
                  <a:cubicBezTo>
                    <a:pt x="219456" y="236029"/>
                    <a:pt x="152114" y="0"/>
                    <a:pt x="152114" y="0"/>
                  </a:cubicBezTo>
                  <a:close/>
                </a:path>
              </a:pathLst>
            </a:custGeom>
            <a:solidFill>
              <a:srgbClr val="F45762"/>
            </a:solidFill>
            <a:ln w="9525" cap="flat">
              <a:noFill/>
              <a:prstDash val="solid"/>
              <a:miter/>
            </a:ln>
          </p:spPr>
          <p:txBody>
            <a:bodyPr rtlCol="0" anchor="ctr"/>
            <a:lstStyle/>
            <a:p>
              <a:endParaRPr lang="id-ID"/>
            </a:p>
          </p:txBody>
        </p:sp>
        <p:sp>
          <p:nvSpPr>
            <p:cNvPr id="273" name="Freeform: Shape 272">
              <a:extLst>
                <a:ext uri="{FF2B5EF4-FFF2-40B4-BE49-F238E27FC236}">
                  <a16:creationId xmlns:a16="http://schemas.microsoft.com/office/drawing/2014/main" id="{C306DEB7-6FF9-46FC-A18E-A7279B2FB17A}"/>
                </a:ext>
              </a:extLst>
            </p:cNvPr>
            <p:cNvSpPr/>
            <p:nvPr/>
          </p:nvSpPr>
          <p:spPr>
            <a:xfrm>
              <a:off x="1972966" y="2950881"/>
              <a:ext cx="255651" cy="477392"/>
            </a:xfrm>
            <a:custGeom>
              <a:avLst/>
              <a:gdLst>
                <a:gd name="connsiteX0" fmla="*/ 255651 w 255651"/>
                <a:gd name="connsiteY0" fmla="*/ 0 h 477392"/>
                <a:gd name="connsiteX1" fmla="*/ 81915 w 255651"/>
                <a:gd name="connsiteY1" fmla="*/ 0 h 477392"/>
                <a:gd name="connsiteX2" fmla="*/ 70961 w 255651"/>
                <a:gd name="connsiteY2" fmla="*/ 93821 h 477392"/>
                <a:gd name="connsiteX3" fmla="*/ 85630 w 255651"/>
                <a:gd name="connsiteY3" fmla="*/ 235839 h 477392"/>
                <a:gd name="connsiteX4" fmla="*/ 0 w 255651"/>
                <a:gd name="connsiteY4" fmla="*/ 453866 h 477392"/>
                <a:gd name="connsiteX5" fmla="*/ 63246 w 255651"/>
                <a:gd name="connsiteY5" fmla="*/ 477393 h 477392"/>
                <a:gd name="connsiteX6" fmla="*/ 158877 w 255651"/>
                <a:gd name="connsiteY6" fmla="*/ 262033 h 477392"/>
                <a:gd name="connsiteX7" fmla="*/ 255651 w 255651"/>
                <a:gd name="connsiteY7"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51" h="477392">
                  <a:moveTo>
                    <a:pt x="255651" y="0"/>
                  </a:moveTo>
                  <a:lnTo>
                    <a:pt x="81915" y="0"/>
                  </a:lnTo>
                  <a:cubicBezTo>
                    <a:pt x="81915" y="0"/>
                    <a:pt x="61627" y="53245"/>
                    <a:pt x="70961" y="93821"/>
                  </a:cubicBezTo>
                  <a:cubicBezTo>
                    <a:pt x="80296" y="134398"/>
                    <a:pt x="86487" y="220599"/>
                    <a:pt x="85630" y="235839"/>
                  </a:cubicBezTo>
                  <a:cubicBezTo>
                    <a:pt x="84773" y="251079"/>
                    <a:pt x="0" y="453866"/>
                    <a:pt x="0" y="453866"/>
                  </a:cubicBezTo>
                  <a:lnTo>
                    <a:pt x="63246" y="477393"/>
                  </a:lnTo>
                  <a:cubicBezTo>
                    <a:pt x="63246" y="477393"/>
                    <a:pt x="150400" y="284036"/>
                    <a:pt x="158877" y="262033"/>
                  </a:cubicBezTo>
                  <a:cubicBezTo>
                    <a:pt x="167259" y="240030"/>
                    <a:pt x="255651" y="0"/>
                    <a:pt x="255651" y="0"/>
                  </a:cubicBezTo>
                  <a:close/>
                </a:path>
              </a:pathLst>
            </a:custGeom>
            <a:solidFill>
              <a:srgbClr val="F45762"/>
            </a:solidFill>
            <a:ln w="9525" cap="flat">
              <a:noFill/>
              <a:prstDash val="solid"/>
              <a:miter/>
            </a:ln>
          </p:spPr>
          <p:txBody>
            <a:bodyPr rtlCol="0" anchor="ctr"/>
            <a:lstStyle/>
            <a:p>
              <a:endParaRPr lang="id-ID"/>
            </a:p>
          </p:txBody>
        </p:sp>
        <p:sp>
          <p:nvSpPr>
            <p:cNvPr id="274" name="Freeform: Shape 273">
              <a:extLst>
                <a:ext uri="{FF2B5EF4-FFF2-40B4-BE49-F238E27FC236}">
                  <a16:creationId xmlns:a16="http://schemas.microsoft.com/office/drawing/2014/main" id="{18333D7F-D8F7-4C94-89FC-3A726AEE0EE2}"/>
                </a:ext>
              </a:extLst>
            </p:cNvPr>
            <p:cNvSpPr/>
            <p:nvPr/>
          </p:nvSpPr>
          <p:spPr>
            <a:xfrm>
              <a:off x="2144130" y="2583312"/>
              <a:ext cx="81533" cy="99789"/>
            </a:xfrm>
            <a:custGeom>
              <a:avLst/>
              <a:gdLst>
                <a:gd name="connsiteX0" fmla="*/ 77057 w 81533"/>
                <a:gd name="connsiteY0" fmla="*/ 8382 h 99789"/>
                <a:gd name="connsiteX1" fmla="*/ 35147 w 81533"/>
                <a:gd name="connsiteY1" fmla="*/ 5048 h 99789"/>
                <a:gd name="connsiteX2" fmla="*/ 20860 w 81533"/>
                <a:gd name="connsiteY2" fmla="*/ 0 h 99789"/>
                <a:gd name="connsiteX3" fmla="*/ 0 w 81533"/>
                <a:gd name="connsiteY3" fmla="*/ 73533 h 99789"/>
                <a:gd name="connsiteX4" fmla="*/ 38005 w 81533"/>
                <a:gd name="connsiteY4" fmla="*/ 99155 h 99789"/>
                <a:gd name="connsiteX5" fmla="*/ 81534 w 81533"/>
                <a:gd name="connsiteY5" fmla="*/ 77438 h 99789"/>
                <a:gd name="connsiteX6" fmla="*/ 77057 w 81533"/>
                <a:gd name="connsiteY6" fmla="*/ 8382 h 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3" h="99789">
                  <a:moveTo>
                    <a:pt x="77057" y="8382"/>
                  </a:moveTo>
                  <a:cubicBezTo>
                    <a:pt x="62865" y="9334"/>
                    <a:pt x="48292" y="7906"/>
                    <a:pt x="35147" y="5048"/>
                  </a:cubicBezTo>
                  <a:cubicBezTo>
                    <a:pt x="30289" y="4001"/>
                    <a:pt x="25432" y="2286"/>
                    <a:pt x="20860" y="0"/>
                  </a:cubicBezTo>
                  <a:cubicBezTo>
                    <a:pt x="19431" y="17431"/>
                    <a:pt x="14478" y="58198"/>
                    <a:pt x="0" y="73533"/>
                  </a:cubicBezTo>
                  <a:cubicBezTo>
                    <a:pt x="0" y="73533"/>
                    <a:pt x="2000" y="94107"/>
                    <a:pt x="38005" y="99155"/>
                  </a:cubicBezTo>
                  <a:cubicBezTo>
                    <a:pt x="74105" y="104204"/>
                    <a:pt x="81534" y="77438"/>
                    <a:pt x="81534" y="77438"/>
                  </a:cubicBezTo>
                  <a:cubicBezTo>
                    <a:pt x="81534" y="77438"/>
                    <a:pt x="74676" y="34100"/>
                    <a:pt x="77057" y="8382"/>
                  </a:cubicBezTo>
                  <a:close/>
                </a:path>
              </a:pathLst>
            </a:custGeom>
            <a:solidFill>
              <a:srgbClr val="FCD4CA"/>
            </a:solidFill>
            <a:ln w="9525" cap="flat">
              <a:noFill/>
              <a:prstDash val="solid"/>
              <a:miter/>
            </a:ln>
          </p:spPr>
          <p:txBody>
            <a:bodyPr rtlCol="0" anchor="ctr"/>
            <a:lstStyle/>
            <a:p>
              <a:endParaRPr lang="id-ID"/>
            </a:p>
          </p:txBody>
        </p:sp>
        <p:sp>
          <p:nvSpPr>
            <p:cNvPr id="275" name="Freeform: Shape 274">
              <a:extLst>
                <a:ext uri="{FF2B5EF4-FFF2-40B4-BE49-F238E27FC236}">
                  <a16:creationId xmlns:a16="http://schemas.microsoft.com/office/drawing/2014/main" id="{269E6313-9D51-4DB0-9E43-11484461A0B0}"/>
                </a:ext>
              </a:extLst>
            </p:cNvPr>
            <p:cNvSpPr/>
            <p:nvPr/>
          </p:nvSpPr>
          <p:spPr>
            <a:xfrm>
              <a:off x="2144130" y="2583312"/>
              <a:ext cx="78390" cy="94773"/>
            </a:xfrm>
            <a:custGeom>
              <a:avLst/>
              <a:gdLst>
                <a:gd name="connsiteX0" fmla="*/ 190 w 78390"/>
                <a:gd name="connsiteY0" fmla="*/ 74200 h 94773"/>
                <a:gd name="connsiteX1" fmla="*/ 571 w 78390"/>
                <a:gd name="connsiteY1" fmla="*/ 75724 h 94773"/>
                <a:gd name="connsiteX2" fmla="*/ 667 w 78390"/>
                <a:gd name="connsiteY2" fmla="*/ 75914 h 94773"/>
                <a:gd name="connsiteX3" fmla="*/ 1524 w 78390"/>
                <a:gd name="connsiteY3" fmla="*/ 78200 h 94773"/>
                <a:gd name="connsiteX4" fmla="*/ 1524 w 78390"/>
                <a:gd name="connsiteY4" fmla="*/ 78295 h 94773"/>
                <a:gd name="connsiteX5" fmla="*/ 3048 w 78390"/>
                <a:gd name="connsiteY5" fmla="*/ 81058 h 94773"/>
                <a:gd name="connsiteX6" fmla="*/ 3334 w 78390"/>
                <a:gd name="connsiteY6" fmla="*/ 81439 h 94773"/>
                <a:gd name="connsiteX7" fmla="*/ 9144 w 78390"/>
                <a:gd name="connsiteY7" fmla="*/ 87916 h 94773"/>
                <a:gd name="connsiteX8" fmla="*/ 9620 w 78390"/>
                <a:gd name="connsiteY8" fmla="*/ 88297 h 94773"/>
                <a:gd name="connsiteX9" fmla="*/ 14192 w 78390"/>
                <a:gd name="connsiteY9" fmla="*/ 91440 h 94773"/>
                <a:gd name="connsiteX10" fmla="*/ 14859 w 78390"/>
                <a:gd name="connsiteY10" fmla="*/ 91821 h 94773"/>
                <a:gd name="connsiteX11" fmla="*/ 20955 w 78390"/>
                <a:gd name="connsiteY11" fmla="*/ 94774 h 94773"/>
                <a:gd name="connsiteX12" fmla="*/ 34766 w 78390"/>
                <a:gd name="connsiteY12" fmla="*/ 70485 h 94773"/>
                <a:gd name="connsiteX13" fmla="*/ 78391 w 78390"/>
                <a:gd name="connsiteY13" fmla="*/ 51911 h 94773"/>
                <a:gd name="connsiteX14" fmla="*/ 77057 w 78390"/>
                <a:gd name="connsiteY14" fmla="*/ 8382 h 94773"/>
                <a:gd name="connsiteX15" fmla="*/ 35147 w 78390"/>
                <a:gd name="connsiteY15" fmla="*/ 5048 h 94773"/>
                <a:gd name="connsiteX16" fmla="*/ 20860 w 78390"/>
                <a:gd name="connsiteY16" fmla="*/ 0 h 94773"/>
                <a:gd name="connsiteX17" fmla="*/ 0 w 78390"/>
                <a:gd name="connsiteY17" fmla="*/ 73533 h 94773"/>
                <a:gd name="connsiteX18" fmla="*/ 95 w 78390"/>
                <a:gd name="connsiteY18" fmla="*/ 74009 h 94773"/>
                <a:gd name="connsiteX19" fmla="*/ 190 w 78390"/>
                <a:gd name="connsiteY19" fmla="*/ 74200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90" h="94773">
                  <a:moveTo>
                    <a:pt x="190" y="74200"/>
                  </a:moveTo>
                  <a:cubicBezTo>
                    <a:pt x="286" y="74581"/>
                    <a:pt x="381" y="75057"/>
                    <a:pt x="571" y="75724"/>
                  </a:cubicBezTo>
                  <a:cubicBezTo>
                    <a:pt x="571" y="75819"/>
                    <a:pt x="571" y="75819"/>
                    <a:pt x="667" y="75914"/>
                  </a:cubicBezTo>
                  <a:cubicBezTo>
                    <a:pt x="857" y="76581"/>
                    <a:pt x="1143" y="77343"/>
                    <a:pt x="1524" y="78200"/>
                  </a:cubicBezTo>
                  <a:cubicBezTo>
                    <a:pt x="1524" y="78200"/>
                    <a:pt x="1524" y="78295"/>
                    <a:pt x="1524" y="78295"/>
                  </a:cubicBezTo>
                  <a:cubicBezTo>
                    <a:pt x="1905" y="79153"/>
                    <a:pt x="2477" y="80105"/>
                    <a:pt x="3048" y="81058"/>
                  </a:cubicBezTo>
                  <a:cubicBezTo>
                    <a:pt x="3143" y="81153"/>
                    <a:pt x="3239" y="81343"/>
                    <a:pt x="3334" y="81439"/>
                  </a:cubicBezTo>
                  <a:cubicBezTo>
                    <a:pt x="4667" y="83439"/>
                    <a:pt x="6572" y="85725"/>
                    <a:pt x="9144" y="87916"/>
                  </a:cubicBezTo>
                  <a:cubicBezTo>
                    <a:pt x="9335" y="88011"/>
                    <a:pt x="9430" y="88202"/>
                    <a:pt x="9620" y="88297"/>
                  </a:cubicBezTo>
                  <a:cubicBezTo>
                    <a:pt x="10954" y="89344"/>
                    <a:pt x="12478" y="90392"/>
                    <a:pt x="14192" y="91440"/>
                  </a:cubicBezTo>
                  <a:cubicBezTo>
                    <a:pt x="14383" y="91535"/>
                    <a:pt x="14668" y="91726"/>
                    <a:pt x="14859" y="91821"/>
                  </a:cubicBezTo>
                  <a:cubicBezTo>
                    <a:pt x="16669" y="92869"/>
                    <a:pt x="18669" y="93821"/>
                    <a:pt x="20955" y="94774"/>
                  </a:cubicBezTo>
                  <a:cubicBezTo>
                    <a:pt x="23241" y="85725"/>
                    <a:pt x="27813" y="77248"/>
                    <a:pt x="34766" y="70485"/>
                  </a:cubicBezTo>
                  <a:cubicBezTo>
                    <a:pt x="47054" y="58483"/>
                    <a:pt x="62198" y="52483"/>
                    <a:pt x="78391" y="51911"/>
                  </a:cubicBezTo>
                  <a:cubicBezTo>
                    <a:pt x="76962" y="38005"/>
                    <a:pt x="75914" y="21050"/>
                    <a:pt x="77057" y="8382"/>
                  </a:cubicBezTo>
                  <a:cubicBezTo>
                    <a:pt x="62865" y="9334"/>
                    <a:pt x="48292" y="7906"/>
                    <a:pt x="35147" y="5048"/>
                  </a:cubicBezTo>
                  <a:cubicBezTo>
                    <a:pt x="30289" y="4001"/>
                    <a:pt x="25432" y="2286"/>
                    <a:pt x="20860" y="0"/>
                  </a:cubicBezTo>
                  <a:cubicBezTo>
                    <a:pt x="19431" y="17431"/>
                    <a:pt x="14478" y="58198"/>
                    <a:pt x="0" y="73533"/>
                  </a:cubicBezTo>
                  <a:cubicBezTo>
                    <a:pt x="0" y="73533"/>
                    <a:pt x="0" y="73724"/>
                    <a:pt x="95" y="74009"/>
                  </a:cubicBezTo>
                  <a:cubicBezTo>
                    <a:pt x="190" y="74009"/>
                    <a:pt x="190" y="74105"/>
                    <a:pt x="190" y="74200"/>
                  </a:cubicBezTo>
                  <a:close/>
                </a:path>
              </a:pathLst>
            </a:custGeom>
            <a:solidFill>
              <a:srgbClr val="E8A393"/>
            </a:solidFill>
            <a:ln w="9525" cap="flat">
              <a:noFill/>
              <a:prstDash val="solid"/>
              <a:miter/>
            </a:ln>
          </p:spPr>
          <p:txBody>
            <a:bodyPr rtlCol="0" anchor="ctr"/>
            <a:lstStyle/>
            <a:p>
              <a:endParaRPr lang="id-ID"/>
            </a:p>
          </p:txBody>
        </p:sp>
        <p:sp>
          <p:nvSpPr>
            <p:cNvPr id="276" name="Freeform: Shape 275">
              <a:extLst>
                <a:ext uri="{FF2B5EF4-FFF2-40B4-BE49-F238E27FC236}">
                  <a16:creationId xmlns:a16="http://schemas.microsoft.com/office/drawing/2014/main" id="{BBCC3659-DCCB-4346-BF3C-661702A466C9}"/>
                </a:ext>
              </a:extLst>
            </p:cNvPr>
            <p:cNvSpPr/>
            <p:nvPr/>
          </p:nvSpPr>
          <p:spPr>
            <a:xfrm>
              <a:off x="2144514" y="2481267"/>
              <a:ext cx="116225" cy="140762"/>
            </a:xfrm>
            <a:custGeom>
              <a:avLst/>
              <a:gdLst>
                <a:gd name="connsiteX0" fmla="*/ 18190 w 116225"/>
                <a:gd name="connsiteY0" fmla="*/ 6604 h 140762"/>
                <a:gd name="connsiteX1" fmla="*/ 87436 w 116225"/>
                <a:gd name="connsiteY1" fmla="*/ 6604 h 140762"/>
                <a:gd name="connsiteX2" fmla="*/ 96961 w 116225"/>
                <a:gd name="connsiteY2" fmla="*/ 55182 h 140762"/>
                <a:gd name="connsiteX3" fmla="*/ 116107 w 116225"/>
                <a:gd name="connsiteY3" fmla="*/ 81280 h 140762"/>
                <a:gd name="connsiteX4" fmla="*/ 103915 w 116225"/>
                <a:gd name="connsiteY4" fmla="*/ 95949 h 140762"/>
                <a:gd name="connsiteX5" fmla="*/ 83912 w 116225"/>
                <a:gd name="connsiteY5" fmla="*/ 139478 h 140762"/>
                <a:gd name="connsiteX6" fmla="*/ 6093 w 116225"/>
                <a:gd name="connsiteY6" fmla="*/ 97282 h 140762"/>
                <a:gd name="connsiteX7" fmla="*/ 18190 w 116225"/>
                <a:gd name="connsiteY7" fmla="*/ 6604 h 14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25" h="140762">
                  <a:moveTo>
                    <a:pt x="18190" y="6604"/>
                  </a:moveTo>
                  <a:cubicBezTo>
                    <a:pt x="18190" y="6604"/>
                    <a:pt x="78578" y="-8255"/>
                    <a:pt x="87436" y="6604"/>
                  </a:cubicBezTo>
                  <a:cubicBezTo>
                    <a:pt x="96295" y="21463"/>
                    <a:pt x="93437" y="44704"/>
                    <a:pt x="96961" y="55182"/>
                  </a:cubicBezTo>
                  <a:cubicBezTo>
                    <a:pt x="100486" y="65659"/>
                    <a:pt x="114773" y="77184"/>
                    <a:pt x="116107" y="81280"/>
                  </a:cubicBezTo>
                  <a:cubicBezTo>
                    <a:pt x="117535" y="85471"/>
                    <a:pt x="105629" y="92805"/>
                    <a:pt x="103915" y="95949"/>
                  </a:cubicBezTo>
                  <a:cubicBezTo>
                    <a:pt x="102200" y="99092"/>
                    <a:pt x="94580" y="132525"/>
                    <a:pt x="83912" y="139478"/>
                  </a:cubicBezTo>
                  <a:cubicBezTo>
                    <a:pt x="73244" y="146431"/>
                    <a:pt x="18666" y="124143"/>
                    <a:pt x="6093" y="97282"/>
                  </a:cubicBezTo>
                  <a:cubicBezTo>
                    <a:pt x="-6480" y="70517"/>
                    <a:pt x="1807" y="14510"/>
                    <a:pt x="18190" y="6604"/>
                  </a:cubicBezTo>
                  <a:close/>
                </a:path>
              </a:pathLst>
            </a:custGeom>
            <a:solidFill>
              <a:srgbClr val="FCD4CA"/>
            </a:solidFill>
            <a:ln w="9525" cap="flat">
              <a:noFill/>
              <a:prstDash val="solid"/>
              <a:miter/>
            </a:ln>
          </p:spPr>
          <p:txBody>
            <a:bodyPr rtlCol="0" anchor="ctr"/>
            <a:lstStyle/>
            <a:p>
              <a:endParaRPr lang="id-ID"/>
            </a:p>
          </p:txBody>
        </p:sp>
        <p:sp>
          <p:nvSpPr>
            <p:cNvPr id="277" name="Freeform: Shape 276">
              <a:extLst>
                <a:ext uri="{FF2B5EF4-FFF2-40B4-BE49-F238E27FC236}">
                  <a16:creationId xmlns:a16="http://schemas.microsoft.com/office/drawing/2014/main" id="{50D77499-39D4-4F28-8C4E-9D07F3046010}"/>
                </a:ext>
              </a:extLst>
            </p:cNvPr>
            <p:cNvSpPr/>
            <p:nvPr/>
          </p:nvSpPr>
          <p:spPr>
            <a:xfrm>
              <a:off x="2040498" y="2650367"/>
              <a:ext cx="221356" cy="354029"/>
            </a:xfrm>
            <a:custGeom>
              <a:avLst/>
              <a:gdLst>
                <a:gd name="connsiteX0" fmla="*/ 185261 w 221356"/>
                <a:gd name="connsiteY0" fmla="*/ 4286 h 354029"/>
                <a:gd name="connsiteX1" fmla="*/ 108395 w 221356"/>
                <a:gd name="connsiteY1" fmla="*/ 0 h 354029"/>
                <a:gd name="connsiteX2" fmla="*/ 34766 w 221356"/>
                <a:gd name="connsiteY2" fmla="*/ 14764 h 354029"/>
                <a:gd name="connsiteX3" fmla="*/ 38005 w 221356"/>
                <a:gd name="connsiteY3" fmla="*/ 157734 h 354029"/>
                <a:gd name="connsiteX4" fmla="*/ 0 w 221356"/>
                <a:gd name="connsiteY4" fmla="*/ 318326 h 354029"/>
                <a:gd name="connsiteX5" fmla="*/ 218027 w 221356"/>
                <a:gd name="connsiteY5" fmla="*/ 341186 h 354029"/>
                <a:gd name="connsiteX6" fmla="*/ 221075 w 221356"/>
                <a:gd name="connsiteY6" fmla="*/ 137541 h 354029"/>
                <a:gd name="connsiteX7" fmla="*/ 218503 w 221356"/>
                <a:gd name="connsiteY7" fmla="*/ 34481 h 354029"/>
                <a:gd name="connsiteX8" fmla="*/ 185261 w 221356"/>
                <a:gd name="connsiteY8" fmla="*/ 4286 h 35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56" h="354029">
                  <a:moveTo>
                    <a:pt x="185261" y="4286"/>
                  </a:moveTo>
                  <a:cubicBezTo>
                    <a:pt x="185261" y="4286"/>
                    <a:pt x="142875" y="25336"/>
                    <a:pt x="108395" y="0"/>
                  </a:cubicBezTo>
                  <a:cubicBezTo>
                    <a:pt x="108395" y="0"/>
                    <a:pt x="42863" y="11430"/>
                    <a:pt x="34766" y="14764"/>
                  </a:cubicBezTo>
                  <a:cubicBezTo>
                    <a:pt x="28099" y="17431"/>
                    <a:pt x="45625" y="110776"/>
                    <a:pt x="38005" y="157734"/>
                  </a:cubicBezTo>
                  <a:cubicBezTo>
                    <a:pt x="30385" y="204692"/>
                    <a:pt x="0" y="318326"/>
                    <a:pt x="0" y="318326"/>
                  </a:cubicBezTo>
                  <a:cubicBezTo>
                    <a:pt x="0" y="318326"/>
                    <a:pt x="80296" y="380048"/>
                    <a:pt x="218027" y="341186"/>
                  </a:cubicBezTo>
                  <a:cubicBezTo>
                    <a:pt x="218027" y="341186"/>
                    <a:pt x="222504" y="181832"/>
                    <a:pt x="221075" y="137541"/>
                  </a:cubicBezTo>
                  <a:cubicBezTo>
                    <a:pt x="218885" y="72771"/>
                    <a:pt x="218503" y="34481"/>
                    <a:pt x="218503" y="34481"/>
                  </a:cubicBezTo>
                  <a:cubicBezTo>
                    <a:pt x="218503" y="34481"/>
                    <a:pt x="202787" y="18193"/>
                    <a:pt x="185261" y="4286"/>
                  </a:cubicBezTo>
                  <a:close/>
                </a:path>
              </a:pathLst>
            </a:custGeom>
            <a:solidFill>
              <a:srgbClr val="0186CB"/>
            </a:solidFill>
            <a:ln w="9525" cap="flat">
              <a:noFill/>
              <a:prstDash val="solid"/>
              <a:miter/>
            </a:ln>
          </p:spPr>
          <p:txBody>
            <a:bodyPr rtlCol="0" anchor="ctr"/>
            <a:lstStyle/>
            <a:p>
              <a:endParaRPr lang="id-ID"/>
            </a:p>
          </p:txBody>
        </p:sp>
        <p:sp>
          <p:nvSpPr>
            <p:cNvPr id="278" name="Freeform: Shape 277">
              <a:extLst>
                <a:ext uri="{FF2B5EF4-FFF2-40B4-BE49-F238E27FC236}">
                  <a16:creationId xmlns:a16="http://schemas.microsoft.com/office/drawing/2014/main" id="{307DC1A7-341F-408F-8551-DB0E92FF2780}"/>
                </a:ext>
              </a:extLst>
            </p:cNvPr>
            <p:cNvSpPr/>
            <p:nvPr/>
          </p:nvSpPr>
          <p:spPr>
            <a:xfrm>
              <a:off x="2040594" y="2679324"/>
              <a:ext cx="141160" cy="324861"/>
            </a:xfrm>
            <a:custGeom>
              <a:avLst/>
              <a:gdLst>
                <a:gd name="connsiteX0" fmla="*/ 84868 w 141160"/>
                <a:gd name="connsiteY0" fmla="*/ 233267 h 324861"/>
                <a:gd name="connsiteX1" fmla="*/ 78962 w 141160"/>
                <a:gd name="connsiteY1" fmla="*/ 159068 h 324861"/>
                <a:gd name="connsiteX2" fmla="*/ 60198 w 141160"/>
                <a:gd name="connsiteY2" fmla="*/ 67056 h 324861"/>
                <a:gd name="connsiteX3" fmla="*/ 33433 w 141160"/>
                <a:gd name="connsiteY3" fmla="*/ 0 h 324861"/>
                <a:gd name="connsiteX4" fmla="*/ 38005 w 141160"/>
                <a:gd name="connsiteY4" fmla="*/ 128778 h 324861"/>
                <a:gd name="connsiteX5" fmla="*/ 0 w 141160"/>
                <a:gd name="connsiteY5" fmla="*/ 289370 h 324861"/>
                <a:gd name="connsiteX6" fmla="*/ 141160 w 141160"/>
                <a:gd name="connsiteY6" fmla="*/ 324612 h 324861"/>
                <a:gd name="connsiteX7" fmla="*/ 84868 w 141160"/>
                <a:gd name="connsiteY7" fmla="*/ 233267 h 32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60" h="324861">
                  <a:moveTo>
                    <a:pt x="84868" y="233267"/>
                  </a:moveTo>
                  <a:cubicBezTo>
                    <a:pt x="78867" y="208598"/>
                    <a:pt x="74676" y="184595"/>
                    <a:pt x="78962" y="159068"/>
                  </a:cubicBezTo>
                  <a:cubicBezTo>
                    <a:pt x="83629" y="131445"/>
                    <a:pt x="63817" y="95059"/>
                    <a:pt x="60198" y="67056"/>
                  </a:cubicBezTo>
                  <a:cubicBezTo>
                    <a:pt x="56197" y="37052"/>
                    <a:pt x="53150" y="16669"/>
                    <a:pt x="33433" y="0"/>
                  </a:cubicBezTo>
                  <a:cubicBezTo>
                    <a:pt x="34766" y="28289"/>
                    <a:pt x="43910" y="92393"/>
                    <a:pt x="38005" y="128778"/>
                  </a:cubicBezTo>
                  <a:cubicBezTo>
                    <a:pt x="30385" y="175641"/>
                    <a:pt x="0" y="289370"/>
                    <a:pt x="0" y="289370"/>
                  </a:cubicBezTo>
                  <a:cubicBezTo>
                    <a:pt x="0" y="289370"/>
                    <a:pt x="50959" y="328327"/>
                    <a:pt x="141160" y="324612"/>
                  </a:cubicBezTo>
                  <a:cubicBezTo>
                    <a:pt x="105632" y="303181"/>
                    <a:pt x="94774" y="274130"/>
                    <a:pt x="84868" y="233267"/>
                  </a:cubicBezTo>
                  <a:close/>
                </a:path>
              </a:pathLst>
            </a:custGeom>
            <a:solidFill>
              <a:srgbClr val="0056A3">
                <a:alpha val="65000"/>
              </a:srgbClr>
            </a:solidFill>
            <a:ln w="9525" cap="flat">
              <a:noFill/>
              <a:prstDash val="solid"/>
              <a:miter/>
            </a:ln>
          </p:spPr>
          <p:txBody>
            <a:bodyPr rtlCol="0" anchor="ctr"/>
            <a:lstStyle/>
            <a:p>
              <a:endParaRPr lang="id-ID"/>
            </a:p>
          </p:txBody>
        </p:sp>
        <p:sp>
          <p:nvSpPr>
            <p:cNvPr id="279" name="Freeform: Shape 278">
              <a:extLst>
                <a:ext uri="{FF2B5EF4-FFF2-40B4-BE49-F238E27FC236}">
                  <a16:creationId xmlns:a16="http://schemas.microsoft.com/office/drawing/2014/main" id="{18CCADA1-1795-478D-B981-78C7AE53DB15}"/>
                </a:ext>
              </a:extLst>
            </p:cNvPr>
            <p:cNvSpPr/>
            <p:nvPr/>
          </p:nvSpPr>
          <p:spPr>
            <a:xfrm>
              <a:off x="1839426" y="2751523"/>
              <a:ext cx="708183" cy="477678"/>
            </a:xfrm>
            <a:custGeom>
              <a:avLst/>
              <a:gdLst>
                <a:gd name="connsiteX0" fmla="*/ 0 w 708183"/>
                <a:gd name="connsiteY0" fmla="*/ 209550 h 477678"/>
                <a:gd name="connsiteX1" fmla="*/ 99727 w 708183"/>
                <a:gd name="connsiteY1" fmla="*/ 477679 h 477678"/>
                <a:gd name="connsiteX2" fmla="*/ 708184 w 708183"/>
                <a:gd name="connsiteY2" fmla="*/ 264700 h 477678"/>
                <a:gd name="connsiteX3" fmla="*/ 611315 w 708183"/>
                <a:gd name="connsiteY3" fmla="*/ 0 h 477678"/>
              </a:gdLst>
              <a:ahLst/>
              <a:cxnLst>
                <a:cxn ang="0">
                  <a:pos x="connsiteX0" y="connsiteY0"/>
                </a:cxn>
                <a:cxn ang="0">
                  <a:pos x="connsiteX1" y="connsiteY1"/>
                </a:cxn>
                <a:cxn ang="0">
                  <a:pos x="connsiteX2" y="connsiteY2"/>
                </a:cxn>
                <a:cxn ang="0">
                  <a:pos x="connsiteX3" y="connsiteY3"/>
                </a:cxn>
              </a:cxnLst>
              <a:rect l="l" t="t" r="r" b="b"/>
              <a:pathLst>
                <a:path w="708183" h="477678">
                  <a:moveTo>
                    <a:pt x="0" y="209550"/>
                  </a:moveTo>
                  <a:lnTo>
                    <a:pt x="99727" y="477679"/>
                  </a:lnTo>
                  <a:lnTo>
                    <a:pt x="708184" y="264700"/>
                  </a:lnTo>
                  <a:lnTo>
                    <a:pt x="611315" y="0"/>
                  </a:lnTo>
                  <a:close/>
                </a:path>
              </a:pathLst>
            </a:custGeom>
            <a:solidFill>
              <a:srgbClr val="BBEADB"/>
            </a:solidFill>
            <a:ln w="9525" cap="flat">
              <a:noFill/>
              <a:prstDash val="solid"/>
              <a:miter/>
            </a:ln>
          </p:spPr>
          <p:txBody>
            <a:bodyPr rtlCol="0" anchor="ctr"/>
            <a:lstStyle/>
            <a:p>
              <a:endParaRPr lang="id-ID"/>
            </a:p>
          </p:txBody>
        </p:sp>
        <p:sp>
          <p:nvSpPr>
            <p:cNvPr id="280" name="Freeform: Shape 279">
              <a:extLst>
                <a:ext uri="{FF2B5EF4-FFF2-40B4-BE49-F238E27FC236}">
                  <a16:creationId xmlns:a16="http://schemas.microsoft.com/office/drawing/2014/main" id="{FEFFDDE1-D0B1-485D-AFE6-A254925A4D3A}"/>
                </a:ext>
              </a:extLst>
            </p:cNvPr>
            <p:cNvSpPr/>
            <p:nvPr/>
          </p:nvSpPr>
          <p:spPr>
            <a:xfrm>
              <a:off x="1894766" y="2798767"/>
              <a:ext cx="603408" cy="381952"/>
            </a:xfrm>
            <a:custGeom>
              <a:avLst/>
              <a:gdLst>
                <a:gd name="connsiteX0" fmla="*/ 0 w 603408"/>
                <a:gd name="connsiteY0" fmla="*/ 189357 h 381952"/>
                <a:gd name="connsiteX1" fmla="*/ 68961 w 603408"/>
                <a:gd name="connsiteY1" fmla="*/ 381953 h 381952"/>
                <a:gd name="connsiteX2" fmla="*/ 603409 w 603408"/>
                <a:gd name="connsiteY2" fmla="*/ 191548 h 381952"/>
                <a:gd name="connsiteX3" fmla="*/ 532829 w 603408"/>
                <a:gd name="connsiteY3" fmla="*/ 0 h 381952"/>
              </a:gdLst>
              <a:ahLst/>
              <a:cxnLst>
                <a:cxn ang="0">
                  <a:pos x="connsiteX0" y="connsiteY0"/>
                </a:cxn>
                <a:cxn ang="0">
                  <a:pos x="connsiteX1" y="connsiteY1"/>
                </a:cxn>
                <a:cxn ang="0">
                  <a:pos x="connsiteX2" y="connsiteY2"/>
                </a:cxn>
                <a:cxn ang="0">
                  <a:pos x="connsiteX3" y="connsiteY3"/>
                </a:cxn>
              </a:cxnLst>
              <a:rect l="l" t="t" r="r" b="b"/>
              <a:pathLst>
                <a:path w="603408" h="381952">
                  <a:moveTo>
                    <a:pt x="0" y="189357"/>
                  </a:moveTo>
                  <a:lnTo>
                    <a:pt x="68961" y="381953"/>
                  </a:lnTo>
                  <a:lnTo>
                    <a:pt x="603409" y="191548"/>
                  </a:lnTo>
                  <a:lnTo>
                    <a:pt x="532829" y="0"/>
                  </a:lnTo>
                  <a:close/>
                </a:path>
              </a:pathLst>
            </a:custGeom>
            <a:solidFill>
              <a:srgbClr val="FFFFFF"/>
            </a:solidFill>
            <a:ln w="9525" cap="flat">
              <a:noFill/>
              <a:prstDash val="solid"/>
              <a:miter/>
            </a:ln>
          </p:spPr>
          <p:txBody>
            <a:bodyPr rtlCol="0" anchor="ctr"/>
            <a:lstStyle/>
            <a:p>
              <a:endParaRPr lang="id-ID"/>
            </a:p>
          </p:txBody>
        </p:sp>
        <p:sp>
          <p:nvSpPr>
            <p:cNvPr id="281" name="Freeform: Shape 280">
              <a:extLst>
                <a:ext uri="{FF2B5EF4-FFF2-40B4-BE49-F238E27FC236}">
                  <a16:creationId xmlns:a16="http://schemas.microsoft.com/office/drawing/2014/main" id="{E273AC30-A37E-4920-8CE0-83BEAB35B497}"/>
                </a:ext>
              </a:extLst>
            </p:cNvPr>
            <p:cNvSpPr/>
            <p:nvPr/>
          </p:nvSpPr>
          <p:spPr>
            <a:xfrm>
              <a:off x="2355014" y="2890112"/>
              <a:ext cx="66675" cy="66675"/>
            </a:xfrm>
            <a:custGeom>
              <a:avLst/>
              <a:gdLst>
                <a:gd name="connsiteX0" fmla="*/ 66675 w 66675"/>
                <a:gd name="connsiteY0" fmla="*/ 33338 h 66675"/>
                <a:gd name="connsiteX1" fmla="*/ 33338 w 66675"/>
                <a:gd name="connsiteY1" fmla="*/ 66675 h 66675"/>
                <a:gd name="connsiteX2" fmla="*/ 0 w 66675"/>
                <a:gd name="connsiteY2" fmla="*/ 33338 h 66675"/>
                <a:gd name="connsiteX3" fmla="*/ 33338 w 66675"/>
                <a:gd name="connsiteY3" fmla="*/ 0 h 66675"/>
                <a:gd name="connsiteX4" fmla="*/ 66675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8"/>
                  </a:moveTo>
                  <a:cubicBezTo>
                    <a:pt x="66675" y="51816"/>
                    <a:pt x="51721" y="66675"/>
                    <a:pt x="33338" y="66675"/>
                  </a:cubicBezTo>
                  <a:cubicBezTo>
                    <a:pt x="14859" y="66675"/>
                    <a:pt x="0" y="51721"/>
                    <a:pt x="0" y="33338"/>
                  </a:cubicBezTo>
                  <a:cubicBezTo>
                    <a:pt x="0" y="14859"/>
                    <a:pt x="14954" y="0"/>
                    <a:pt x="33338" y="0"/>
                  </a:cubicBezTo>
                  <a:cubicBezTo>
                    <a:pt x="51721" y="0"/>
                    <a:pt x="66675" y="14859"/>
                    <a:pt x="66675" y="33338"/>
                  </a:cubicBezTo>
                  <a:close/>
                </a:path>
              </a:pathLst>
            </a:custGeom>
            <a:solidFill>
              <a:srgbClr val="BBEADB"/>
            </a:solidFill>
            <a:ln w="9525" cap="flat">
              <a:noFill/>
              <a:prstDash val="solid"/>
              <a:miter/>
            </a:ln>
          </p:spPr>
          <p:txBody>
            <a:bodyPr rtlCol="0" anchor="ctr"/>
            <a:lstStyle/>
            <a:p>
              <a:endParaRPr lang="id-ID"/>
            </a:p>
          </p:txBody>
        </p:sp>
        <p:sp>
          <p:nvSpPr>
            <p:cNvPr id="282" name="Freeform: Shape 281">
              <a:extLst>
                <a:ext uri="{FF2B5EF4-FFF2-40B4-BE49-F238E27FC236}">
                  <a16:creationId xmlns:a16="http://schemas.microsoft.com/office/drawing/2014/main" id="{58A49F72-7B2A-47FF-BC70-7357165B234F}"/>
                </a:ext>
              </a:extLst>
            </p:cNvPr>
            <p:cNvSpPr/>
            <p:nvPr/>
          </p:nvSpPr>
          <p:spPr>
            <a:xfrm>
              <a:off x="1963727" y="3020414"/>
              <a:ext cx="66675" cy="66675"/>
            </a:xfrm>
            <a:custGeom>
              <a:avLst/>
              <a:gdLst>
                <a:gd name="connsiteX0" fmla="*/ 66675 w 66675"/>
                <a:gd name="connsiteY0" fmla="*/ 33337 h 66675"/>
                <a:gd name="connsiteX1" fmla="*/ 33337 w 66675"/>
                <a:gd name="connsiteY1" fmla="*/ 66675 h 66675"/>
                <a:gd name="connsiteX2" fmla="*/ 0 w 66675"/>
                <a:gd name="connsiteY2" fmla="*/ 33337 h 66675"/>
                <a:gd name="connsiteX3" fmla="*/ 33337 w 66675"/>
                <a:gd name="connsiteY3" fmla="*/ 0 h 66675"/>
                <a:gd name="connsiteX4" fmla="*/ 66675 w 66675"/>
                <a:gd name="connsiteY4" fmla="*/ 3333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7"/>
                  </a:moveTo>
                  <a:cubicBezTo>
                    <a:pt x="66675" y="51749"/>
                    <a:pt x="51749" y="66675"/>
                    <a:pt x="33337" y="66675"/>
                  </a:cubicBezTo>
                  <a:cubicBezTo>
                    <a:pt x="14926" y="66675"/>
                    <a:pt x="0" y="51749"/>
                    <a:pt x="0" y="33337"/>
                  </a:cubicBezTo>
                  <a:cubicBezTo>
                    <a:pt x="0" y="14926"/>
                    <a:pt x="14926" y="0"/>
                    <a:pt x="33337" y="0"/>
                  </a:cubicBezTo>
                  <a:cubicBezTo>
                    <a:pt x="51749" y="0"/>
                    <a:pt x="66675" y="14926"/>
                    <a:pt x="66675" y="33337"/>
                  </a:cubicBezTo>
                  <a:close/>
                </a:path>
              </a:pathLst>
            </a:custGeom>
            <a:solidFill>
              <a:srgbClr val="BBEADB"/>
            </a:solidFill>
            <a:ln w="9525" cap="flat">
              <a:noFill/>
              <a:prstDash val="solid"/>
              <a:miter/>
            </a:ln>
          </p:spPr>
          <p:txBody>
            <a:bodyPr rtlCol="0" anchor="ctr"/>
            <a:lstStyle/>
            <a:p>
              <a:endParaRPr lang="id-ID"/>
            </a:p>
          </p:txBody>
        </p:sp>
        <p:grpSp>
          <p:nvGrpSpPr>
            <p:cNvPr id="283" name="Graphic 9">
              <a:extLst>
                <a:ext uri="{FF2B5EF4-FFF2-40B4-BE49-F238E27FC236}">
                  <a16:creationId xmlns:a16="http://schemas.microsoft.com/office/drawing/2014/main" id="{5AB83748-2DEE-4CAC-9D21-A902CF2D7EB5}"/>
                </a:ext>
              </a:extLst>
            </p:cNvPr>
            <p:cNvGrpSpPr/>
            <p:nvPr/>
          </p:nvGrpSpPr>
          <p:grpSpPr>
            <a:xfrm>
              <a:off x="2113284" y="2902700"/>
              <a:ext cx="166284" cy="166276"/>
              <a:chOff x="2113284" y="2902700"/>
              <a:chExt cx="166284" cy="166276"/>
            </a:xfrm>
            <a:solidFill>
              <a:schemeClr val="accent1"/>
            </a:solidFill>
          </p:grpSpPr>
          <p:grpSp>
            <p:nvGrpSpPr>
              <p:cNvPr id="289" name="Graphic 9">
                <a:extLst>
                  <a:ext uri="{FF2B5EF4-FFF2-40B4-BE49-F238E27FC236}">
                    <a16:creationId xmlns:a16="http://schemas.microsoft.com/office/drawing/2014/main" id="{01510076-7554-4579-87A8-635E6285BF48}"/>
                  </a:ext>
                </a:extLst>
              </p:cNvPr>
              <p:cNvGrpSpPr/>
              <p:nvPr/>
            </p:nvGrpSpPr>
            <p:grpSpPr>
              <a:xfrm>
                <a:off x="2113284" y="2902700"/>
                <a:ext cx="166284" cy="166276"/>
                <a:chOff x="2113284" y="2902700"/>
                <a:chExt cx="166284" cy="166276"/>
              </a:xfrm>
              <a:solidFill>
                <a:schemeClr val="accent1"/>
              </a:solidFill>
            </p:grpSpPr>
            <p:sp>
              <p:nvSpPr>
                <p:cNvPr id="291" name="Freeform: Shape 290">
                  <a:extLst>
                    <a:ext uri="{FF2B5EF4-FFF2-40B4-BE49-F238E27FC236}">
                      <a16:creationId xmlns:a16="http://schemas.microsoft.com/office/drawing/2014/main" id="{75D8E2CD-5919-44D7-96F1-756613D2D758}"/>
                    </a:ext>
                  </a:extLst>
                </p:cNvPr>
                <p:cNvSpPr/>
                <p:nvPr/>
              </p:nvSpPr>
              <p:spPr>
                <a:xfrm>
                  <a:off x="2113284" y="2902700"/>
                  <a:ext cx="166284" cy="166276"/>
                </a:xfrm>
                <a:custGeom>
                  <a:avLst/>
                  <a:gdLst>
                    <a:gd name="connsiteX0" fmla="*/ 166196 w 166284"/>
                    <a:gd name="connsiteY0" fmla="*/ 86758 h 166276"/>
                    <a:gd name="connsiteX1" fmla="*/ 79519 w 166284"/>
                    <a:gd name="connsiteY1" fmla="*/ 166197 h 166276"/>
                    <a:gd name="connsiteX2" fmla="*/ 80 w 166284"/>
                    <a:gd name="connsiteY2" fmla="*/ 79519 h 166276"/>
                    <a:gd name="connsiteX3" fmla="*/ 86758 w 166284"/>
                    <a:gd name="connsiteY3" fmla="*/ 80 h 166276"/>
                    <a:gd name="connsiteX4" fmla="*/ 166196 w 166284"/>
                    <a:gd name="connsiteY4" fmla="*/ 86758 h 16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4" h="166276">
                      <a:moveTo>
                        <a:pt x="166196" y="86758"/>
                      </a:moveTo>
                      <a:cubicBezTo>
                        <a:pt x="164196" y="132668"/>
                        <a:pt x="125334" y="168197"/>
                        <a:pt x="79519" y="166197"/>
                      </a:cubicBezTo>
                      <a:cubicBezTo>
                        <a:pt x="33608" y="164196"/>
                        <a:pt x="-1920" y="125334"/>
                        <a:pt x="80" y="79519"/>
                      </a:cubicBezTo>
                      <a:cubicBezTo>
                        <a:pt x="2081" y="33608"/>
                        <a:pt x="40943" y="-1920"/>
                        <a:pt x="86758" y="80"/>
                      </a:cubicBezTo>
                      <a:cubicBezTo>
                        <a:pt x="132668" y="2081"/>
                        <a:pt x="168292" y="40943"/>
                        <a:pt x="166196" y="86758"/>
                      </a:cubicBezTo>
                      <a:close/>
                    </a:path>
                  </a:pathLst>
                </a:custGeom>
                <a:solidFill>
                  <a:srgbClr val="BBEADB"/>
                </a:solidFill>
                <a:ln w="9525" cap="flat">
                  <a:noFill/>
                  <a:prstDash val="solid"/>
                  <a:miter/>
                </a:ln>
              </p:spPr>
              <p:txBody>
                <a:bodyPr rtlCol="0" anchor="ctr"/>
                <a:lstStyle/>
                <a:p>
                  <a:endParaRPr lang="id-ID"/>
                </a:p>
              </p:txBody>
            </p:sp>
            <p:sp>
              <p:nvSpPr>
                <p:cNvPr id="292" name="Freeform: Shape 291">
                  <a:extLst>
                    <a:ext uri="{FF2B5EF4-FFF2-40B4-BE49-F238E27FC236}">
                      <a16:creationId xmlns:a16="http://schemas.microsoft.com/office/drawing/2014/main" id="{43BFEC71-E77B-4145-8FBB-95F259BC0BF2}"/>
                    </a:ext>
                  </a:extLst>
                </p:cNvPr>
                <p:cNvSpPr/>
                <p:nvPr/>
              </p:nvSpPr>
              <p:spPr>
                <a:xfrm>
                  <a:off x="2128540" y="2917955"/>
                  <a:ext cx="135765" cy="135765"/>
                </a:xfrm>
                <a:custGeom>
                  <a:avLst/>
                  <a:gdLst>
                    <a:gd name="connsiteX0" fmla="*/ 135701 w 135765"/>
                    <a:gd name="connsiteY0" fmla="*/ 70835 h 135765"/>
                    <a:gd name="connsiteX1" fmla="*/ 64930 w 135765"/>
                    <a:gd name="connsiteY1" fmla="*/ 135701 h 135765"/>
                    <a:gd name="connsiteX2" fmla="*/ 65 w 135765"/>
                    <a:gd name="connsiteY2" fmla="*/ 64930 h 135765"/>
                    <a:gd name="connsiteX3" fmla="*/ 70835 w 135765"/>
                    <a:gd name="connsiteY3" fmla="*/ 65 h 135765"/>
                    <a:gd name="connsiteX4" fmla="*/ 135701 w 135765"/>
                    <a:gd name="connsiteY4" fmla="*/ 70835 h 1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65" h="135765">
                      <a:moveTo>
                        <a:pt x="135701" y="70835"/>
                      </a:moveTo>
                      <a:cubicBezTo>
                        <a:pt x="134081" y="108269"/>
                        <a:pt x="102363" y="137320"/>
                        <a:pt x="64930" y="135701"/>
                      </a:cubicBezTo>
                      <a:cubicBezTo>
                        <a:pt x="27497" y="134081"/>
                        <a:pt x="-1555" y="102363"/>
                        <a:pt x="65" y="64930"/>
                      </a:cubicBezTo>
                      <a:cubicBezTo>
                        <a:pt x="1684" y="27497"/>
                        <a:pt x="33402" y="-1555"/>
                        <a:pt x="70835" y="65"/>
                      </a:cubicBezTo>
                      <a:cubicBezTo>
                        <a:pt x="108364" y="1684"/>
                        <a:pt x="137320" y="33402"/>
                        <a:pt x="135701" y="70835"/>
                      </a:cubicBezTo>
                      <a:close/>
                    </a:path>
                  </a:pathLst>
                </a:custGeom>
                <a:solidFill>
                  <a:srgbClr val="FFFFFF"/>
                </a:solidFill>
                <a:ln w="9525" cap="flat">
                  <a:noFill/>
                  <a:prstDash val="solid"/>
                  <a:miter/>
                </a:ln>
              </p:spPr>
              <p:txBody>
                <a:bodyPr rtlCol="0" anchor="ctr"/>
                <a:lstStyle/>
                <a:p>
                  <a:endParaRPr lang="id-ID"/>
                </a:p>
              </p:txBody>
            </p:sp>
          </p:grpSp>
          <p:sp>
            <p:nvSpPr>
              <p:cNvPr id="290" name="Freeform: Shape 289">
                <a:extLst>
                  <a:ext uri="{FF2B5EF4-FFF2-40B4-BE49-F238E27FC236}">
                    <a16:creationId xmlns:a16="http://schemas.microsoft.com/office/drawing/2014/main" id="{E7A9E7B0-F229-465D-B9EE-CFB0EA20795A}"/>
                  </a:ext>
                </a:extLst>
              </p:cNvPr>
              <p:cNvSpPr/>
              <p:nvPr/>
            </p:nvSpPr>
            <p:spPr>
              <a:xfrm>
                <a:off x="2159114" y="2933736"/>
                <a:ext cx="74896" cy="104108"/>
              </a:xfrm>
              <a:custGeom>
                <a:avLst/>
                <a:gdLst>
                  <a:gd name="connsiteX0" fmla="*/ 30831 w 74896"/>
                  <a:gd name="connsiteY0" fmla="*/ 16859 h 104108"/>
                  <a:gd name="connsiteX1" fmla="*/ 63597 w 74896"/>
                  <a:gd name="connsiteY1" fmla="*/ 28194 h 104108"/>
                  <a:gd name="connsiteX2" fmla="*/ 41213 w 74896"/>
                  <a:gd name="connsiteY2" fmla="*/ 36005 h 104108"/>
                  <a:gd name="connsiteX3" fmla="*/ 30450 w 74896"/>
                  <a:gd name="connsiteY3" fmla="*/ 32861 h 104108"/>
                  <a:gd name="connsiteX4" fmla="*/ 23211 w 74896"/>
                  <a:gd name="connsiteY4" fmla="*/ 40005 h 104108"/>
                  <a:gd name="connsiteX5" fmla="*/ 73408 w 74896"/>
                  <a:gd name="connsiteY5" fmla="*/ 51149 h 104108"/>
                  <a:gd name="connsiteX6" fmla="*/ 54072 w 74896"/>
                  <a:gd name="connsiteY6" fmla="*/ 83153 h 104108"/>
                  <a:gd name="connsiteX7" fmla="*/ 60835 w 74896"/>
                  <a:gd name="connsiteY7" fmla="*/ 99346 h 104108"/>
                  <a:gd name="connsiteX8" fmla="*/ 47214 w 74896"/>
                  <a:gd name="connsiteY8" fmla="*/ 104108 h 104108"/>
                  <a:gd name="connsiteX9" fmla="*/ 42166 w 74896"/>
                  <a:gd name="connsiteY9" fmla="*/ 87154 h 104108"/>
                  <a:gd name="connsiteX10" fmla="*/ 7685 w 74896"/>
                  <a:gd name="connsiteY10" fmla="*/ 74581 h 104108"/>
                  <a:gd name="connsiteX11" fmla="*/ 30069 w 74896"/>
                  <a:gd name="connsiteY11" fmla="*/ 66770 h 104108"/>
                  <a:gd name="connsiteX12" fmla="*/ 30260 w 74896"/>
                  <a:gd name="connsiteY12" fmla="*/ 67246 h 104108"/>
                  <a:gd name="connsiteX13" fmla="*/ 43309 w 74896"/>
                  <a:gd name="connsiteY13" fmla="*/ 70961 h 104108"/>
                  <a:gd name="connsiteX14" fmla="*/ 51691 w 74896"/>
                  <a:gd name="connsiteY14" fmla="*/ 62770 h 104108"/>
                  <a:gd name="connsiteX15" fmla="*/ 1399 w 74896"/>
                  <a:gd name="connsiteY15" fmla="*/ 51244 h 104108"/>
                  <a:gd name="connsiteX16" fmla="*/ 19115 w 74896"/>
                  <a:gd name="connsiteY16" fmla="*/ 21146 h 104108"/>
                  <a:gd name="connsiteX17" fmla="*/ 12448 w 74896"/>
                  <a:gd name="connsiteY17" fmla="*/ 4763 h 104108"/>
                  <a:gd name="connsiteX18" fmla="*/ 26069 w 74896"/>
                  <a:gd name="connsiteY18" fmla="*/ 0 h 104108"/>
                  <a:gd name="connsiteX19" fmla="*/ 30831 w 74896"/>
                  <a:gd name="connsiteY19" fmla="*/ 16859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6" h="104108">
                    <a:moveTo>
                      <a:pt x="30831" y="16859"/>
                    </a:moveTo>
                    <a:cubicBezTo>
                      <a:pt x="44642" y="13240"/>
                      <a:pt x="58835" y="14764"/>
                      <a:pt x="63597" y="28194"/>
                    </a:cubicBezTo>
                    <a:lnTo>
                      <a:pt x="41213" y="36005"/>
                    </a:lnTo>
                    <a:cubicBezTo>
                      <a:pt x="39308" y="30956"/>
                      <a:pt x="33784" y="31718"/>
                      <a:pt x="30450" y="32861"/>
                    </a:cubicBezTo>
                    <a:cubicBezTo>
                      <a:pt x="28355" y="33623"/>
                      <a:pt x="21782" y="35909"/>
                      <a:pt x="23211" y="40005"/>
                    </a:cubicBezTo>
                    <a:cubicBezTo>
                      <a:pt x="26450" y="49149"/>
                      <a:pt x="64264" y="25241"/>
                      <a:pt x="73408" y="51149"/>
                    </a:cubicBezTo>
                    <a:cubicBezTo>
                      <a:pt x="78837" y="66770"/>
                      <a:pt x="68741" y="76771"/>
                      <a:pt x="54072" y="83153"/>
                    </a:cubicBezTo>
                    <a:lnTo>
                      <a:pt x="60835" y="99346"/>
                    </a:lnTo>
                    <a:lnTo>
                      <a:pt x="47214" y="104108"/>
                    </a:lnTo>
                    <a:lnTo>
                      <a:pt x="42166" y="87154"/>
                    </a:lnTo>
                    <a:cubicBezTo>
                      <a:pt x="27783" y="90583"/>
                      <a:pt x="12543" y="88583"/>
                      <a:pt x="7685" y="74581"/>
                    </a:cubicBezTo>
                    <a:lnTo>
                      <a:pt x="30069" y="66770"/>
                    </a:lnTo>
                    <a:lnTo>
                      <a:pt x="30260" y="67246"/>
                    </a:lnTo>
                    <a:cubicBezTo>
                      <a:pt x="32546" y="73343"/>
                      <a:pt x="39880" y="72200"/>
                      <a:pt x="43309" y="70961"/>
                    </a:cubicBezTo>
                    <a:cubicBezTo>
                      <a:pt x="46738" y="69818"/>
                      <a:pt x="53215" y="67246"/>
                      <a:pt x="51691" y="62770"/>
                    </a:cubicBezTo>
                    <a:cubicBezTo>
                      <a:pt x="48357" y="53245"/>
                      <a:pt x="10162" y="76391"/>
                      <a:pt x="1399" y="51244"/>
                    </a:cubicBezTo>
                    <a:cubicBezTo>
                      <a:pt x="-3649" y="36767"/>
                      <a:pt x="5590" y="27242"/>
                      <a:pt x="19115" y="21146"/>
                    </a:cubicBezTo>
                    <a:lnTo>
                      <a:pt x="12448" y="4763"/>
                    </a:lnTo>
                    <a:lnTo>
                      <a:pt x="26069" y="0"/>
                    </a:lnTo>
                    <a:lnTo>
                      <a:pt x="30831" y="16859"/>
                    </a:lnTo>
                    <a:close/>
                  </a:path>
                </a:pathLst>
              </a:custGeom>
              <a:solidFill>
                <a:srgbClr val="BBEADB"/>
              </a:solidFill>
              <a:ln w="9525" cap="flat">
                <a:noFill/>
                <a:prstDash val="solid"/>
                <a:miter/>
              </a:ln>
            </p:spPr>
            <p:txBody>
              <a:bodyPr rtlCol="0" anchor="ctr"/>
              <a:lstStyle/>
              <a:p>
                <a:endParaRPr lang="id-ID"/>
              </a:p>
            </p:txBody>
          </p:sp>
        </p:grpSp>
        <p:sp>
          <p:nvSpPr>
            <p:cNvPr id="284" name="Freeform: Shape 283">
              <a:extLst>
                <a:ext uri="{FF2B5EF4-FFF2-40B4-BE49-F238E27FC236}">
                  <a16:creationId xmlns:a16="http://schemas.microsoft.com/office/drawing/2014/main" id="{C2758A2B-A077-43E3-8528-6DEB7FDFDB33}"/>
                </a:ext>
              </a:extLst>
            </p:cNvPr>
            <p:cNvSpPr/>
            <p:nvPr/>
          </p:nvSpPr>
          <p:spPr>
            <a:xfrm>
              <a:off x="2112594" y="2468805"/>
              <a:ext cx="77180" cy="129460"/>
            </a:xfrm>
            <a:custGeom>
              <a:avLst/>
              <a:gdLst>
                <a:gd name="connsiteX0" fmla="*/ 76018 w 77180"/>
                <a:gd name="connsiteY0" fmla="*/ 27638 h 129460"/>
                <a:gd name="connsiteX1" fmla="*/ 68303 w 77180"/>
                <a:gd name="connsiteY1" fmla="*/ 58118 h 129460"/>
                <a:gd name="connsiteX2" fmla="*/ 76018 w 77180"/>
                <a:gd name="connsiteY2" fmla="*/ 93266 h 129460"/>
                <a:gd name="connsiteX3" fmla="*/ 63826 w 77180"/>
                <a:gd name="connsiteY3" fmla="*/ 85646 h 129460"/>
                <a:gd name="connsiteX4" fmla="*/ 54587 w 77180"/>
                <a:gd name="connsiteY4" fmla="*/ 76978 h 129460"/>
                <a:gd name="connsiteX5" fmla="*/ 48682 w 77180"/>
                <a:gd name="connsiteY5" fmla="*/ 99266 h 129460"/>
                <a:gd name="connsiteX6" fmla="*/ 51158 w 77180"/>
                <a:gd name="connsiteY6" fmla="*/ 127270 h 129460"/>
                <a:gd name="connsiteX7" fmla="*/ 13534 w 77180"/>
                <a:gd name="connsiteY7" fmla="*/ 100219 h 129460"/>
                <a:gd name="connsiteX8" fmla="*/ 12677 w 77180"/>
                <a:gd name="connsiteY8" fmla="*/ 75549 h 129460"/>
                <a:gd name="connsiteX9" fmla="*/ 8295 w 77180"/>
                <a:gd name="connsiteY9" fmla="*/ 34401 h 129460"/>
                <a:gd name="connsiteX10" fmla="*/ 36870 w 77180"/>
                <a:gd name="connsiteY10" fmla="*/ 968 h 129460"/>
                <a:gd name="connsiteX11" fmla="*/ 76018 w 77180"/>
                <a:gd name="connsiteY11" fmla="*/ 27638 h 1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80" h="129460">
                  <a:moveTo>
                    <a:pt x="76018" y="27638"/>
                  </a:moveTo>
                  <a:cubicBezTo>
                    <a:pt x="76018" y="27638"/>
                    <a:pt x="77161" y="42307"/>
                    <a:pt x="68303" y="58118"/>
                  </a:cubicBezTo>
                  <a:cubicBezTo>
                    <a:pt x="64398" y="65072"/>
                    <a:pt x="81352" y="84884"/>
                    <a:pt x="76018" y="93266"/>
                  </a:cubicBezTo>
                  <a:cubicBezTo>
                    <a:pt x="72494" y="98885"/>
                    <a:pt x="67732" y="97171"/>
                    <a:pt x="63826" y="85646"/>
                  </a:cubicBezTo>
                  <a:cubicBezTo>
                    <a:pt x="62493" y="81740"/>
                    <a:pt x="58397" y="78788"/>
                    <a:pt x="54587" y="76978"/>
                  </a:cubicBezTo>
                  <a:cubicBezTo>
                    <a:pt x="40300" y="70025"/>
                    <a:pt x="35918" y="92027"/>
                    <a:pt x="48682" y="99266"/>
                  </a:cubicBezTo>
                  <a:cubicBezTo>
                    <a:pt x="57635" y="104315"/>
                    <a:pt x="51158" y="127270"/>
                    <a:pt x="51158" y="127270"/>
                  </a:cubicBezTo>
                  <a:cubicBezTo>
                    <a:pt x="40966" y="134414"/>
                    <a:pt x="8867" y="123746"/>
                    <a:pt x="13534" y="100219"/>
                  </a:cubicBezTo>
                  <a:cubicBezTo>
                    <a:pt x="16487" y="85265"/>
                    <a:pt x="17725" y="79550"/>
                    <a:pt x="12677" y="75549"/>
                  </a:cubicBezTo>
                  <a:cubicBezTo>
                    <a:pt x="3438" y="68405"/>
                    <a:pt x="-8183" y="49355"/>
                    <a:pt x="8295" y="34401"/>
                  </a:cubicBezTo>
                  <a:cubicBezTo>
                    <a:pt x="30965" y="13827"/>
                    <a:pt x="11534" y="6017"/>
                    <a:pt x="36870" y="968"/>
                  </a:cubicBezTo>
                  <a:cubicBezTo>
                    <a:pt x="62207" y="-4175"/>
                    <a:pt x="82305" y="12113"/>
                    <a:pt x="76018" y="27638"/>
                  </a:cubicBezTo>
                  <a:close/>
                </a:path>
              </a:pathLst>
            </a:custGeom>
            <a:solidFill>
              <a:srgbClr val="110239"/>
            </a:solidFill>
            <a:ln w="9525" cap="flat">
              <a:noFill/>
              <a:prstDash val="solid"/>
              <a:miter/>
            </a:ln>
          </p:spPr>
          <p:txBody>
            <a:bodyPr rtlCol="0" anchor="ctr"/>
            <a:lstStyle/>
            <a:p>
              <a:endParaRPr lang="id-ID"/>
            </a:p>
          </p:txBody>
        </p:sp>
        <p:sp>
          <p:nvSpPr>
            <p:cNvPr id="285" name="Freeform: Shape 284">
              <a:extLst>
                <a:ext uri="{FF2B5EF4-FFF2-40B4-BE49-F238E27FC236}">
                  <a16:creationId xmlns:a16="http://schemas.microsoft.com/office/drawing/2014/main" id="{57273546-846C-4B01-8D8E-29545DA2FB92}"/>
                </a:ext>
              </a:extLst>
            </p:cNvPr>
            <p:cNvSpPr/>
            <p:nvPr/>
          </p:nvSpPr>
          <p:spPr>
            <a:xfrm>
              <a:off x="2144797" y="2454483"/>
              <a:ext cx="116839" cy="65049"/>
            </a:xfrm>
            <a:custGeom>
              <a:avLst/>
              <a:gdLst>
                <a:gd name="connsiteX0" fmla="*/ 0 w 116839"/>
                <a:gd name="connsiteY0" fmla="*/ 27197 h 65049"/>
                <a:gd name="connsiteX1" fmla="*/ 16954 w 116839"/>
                <a:gd name="connsiteY1" fmla="*/ 11767 h 65049"/>
                <a:gd name="connsiteX2" fmla="*/ 43243 w 116839"/>
                <a:gd name="connsiteY2" fmla="*/ 1384 h 65049"/>
                <a:gd name="connsiteX3" fmla="*/ 71914 w 116839"/>
                <a:gd name="connsiteY3" fmla="*/ 1765 h 65049"/>
                <a:gd name="connsiteX4" fmla="*/ 94964 w 116839"/>
                <a:gd name="connsiteY4" fmla="*/ 9004 h 65049"/>
                <a:gd name="connsiteX5" fmla="*/ 115919 w 116839"/>
                <a:gd name="connsiteY5" fmla="*/ 5956 h 65049"/>
                <a:gd name="connsiteX6" fmla="*/ 116110 w 116839"/>
                <a:gd name="connsiteY6" fmla="*/ 24816 h 65049"/>
                <a:gd name="connsiteX7" fmla="*/ 104489 w 116839"/>
                <a:gd name="connsiteY7" fmla="*/ 45009 h 65049"/>
                <a:gd name="connsiteX8" fmla="*/ 35433 w 116839"/>
                <a:gd name="connsiteY8" fmla="*/ 60344 h 65049"/>
                <a:gd name="connsiteX9" fmla="*/ 9525 w 116839"/>
                <a:gd name="connsiteY9" fmla="*/ 40818 h 65049"/>
                <a:gd name="connsiteX10" fmla="*/ 0 w 116839"/>
                <a:gd name="connsiteY10" fmla="*/ 27197 h 6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839" h="65049">
                  <a:moveTo>
                    <a:pt x="0" y="27197"/>
                  </a:moveTo>
                  <a:cubicBezTo>
                    <a:pt x="1619" y="21768"/>
                    <a:pt x="11906" y="15196"/>
                    <a:pt x="16954" y="11767"/>
                  </a:cubicBezTo>
                  <a:cubicBezTo>
                    <a:pt x="24765" y="6433"/>
                    <a:pt x="33718" y="3289"/>
                    <a:pt x="43243" y="1384"/>
                  </a:cubicBezTo>
                  <a:cubicBezTo>
                    <a:pt x="52673" y="-521"/>
                    <a:pt x="62579" y="-521"/>
                    <a:pt x="71914" y="1765"/>
                  </a:cubicBezTo>
                  <a:cubicBezTo>
                    <a:pt x="80010" y="3670"/>
                    <a:pt x="86677" y="7671"/>
                    <a:pt x="94964" y="9004"/>
                  </a:cubicBezTo>
                  <a:cubicBezTo>
                    <a:pt x="102584" y="10243"/>
                    <a:pt x="110299" y="10243"/>
                    <a:pt x="115919" y="5956"/>
                  </a:cubicBezTo>
                  <a:cubicBezTo>
                    <a:pt x="117348" y="11100"/>
                    <a:pt x="116872" y="21387"/>
                    <a:pt x="116110" y="24816"/>
                  </a:cubicBezTo>
                  <a:cubicBezTo>
                    <a:pt x="114395" y="32150"/>
                    <a:pt x="109156" y="38627"/>
                    <a:pt x="104489" y="45009"/>
                  </a:cubicBezTo>
                  <a:cubicBezTo>
                    <a:pt x="91535" y="62535"/>
                    <a:pt x="58198" y="71012"/>
                    <a:pt x="35433" y="60344"/>
                  </a:cubicBezTo>
                  <a:cubicBezTo>
                    <a:pt x="24479" y="55201"/>
                    <a:pt x="14573" y="50819"/>
                    <a:pt x="9525" y="40818"/>
                  </a:cubicBezTo>
                  <a:cubicBezTo>
                    <a:pt x="6572" y="35008"/>
                    <a:pt x="4286" y="32150"/>
                    <a:pt x="0" y="27197"/>
                  </a:cubicBezTo>
                  <a:close/>
                </a:path>
              </a:pathLst>
            </a:custGeom>
            <a:solidFill>
              <a:srgbClr val="110239"/>
            </a:solidFill>
            <a:ln w="9525" cap="flat">
              <a:noFill/>
              <a:prstDash val="solid"/>
              <a:miter/>
            </a:ln>
          </p:spPr>
          <p:txBody>
            <a:bodyPr rtlCol="0" anchor="ctr"/>
            <a:lstStyle/>
            <a:p>
              <a:endParaRPr lang="id-ID"/>
            </a:p>
          </p:txBody>
        </p:sp>
        <p:sp>
          <p:nvSpPr>
            <p:cNvPr id="286" name="Freeform: Shape 285">
              <a:extLst>
                <a:ext uri="{FF2B5EF4-FFF2-40B4-BE49-F238E27FC236}">
                  <a16:creationId xmlns:a16="http://schemas.microsoft.com/office/drawing/2014/main" id="{D84F2361-8247-45EA-A029-0E1400889555}"/>
                </a:ext>
              </a:extLst>
            </p:cNvPr>
            <p:cNvSpPr/>
            <p:nvPr/>
          </p:nvSpPr>
          <p:spPr>
            <a:xfrm>
              <a:off x="2485892" y="2886648"/>
              <a:ext cx="57835" cy="56782"/>
            </a:xfrm>
            <a:custGeom>
              <a:avLst/>
              <a:gdLst>
                <a:gd name="connsiteX0" fmla="*/ 44191 w 57835"/>
                <a:gd name="connsiteY0" fmla="*/ 56041 h 56782"/>
                <a:gd name="connsiteX1" fmla="*/ 56859 w 57835"/>
                <a:gd name="connsiteY1" fmla="*/ 19275 h 56782"/>
                <a:gd name="connsiteX2" fmla="*/ 30856 w 57835"/>
                <a:gd name="connsiteY2" fmla="*/ 3463 h 56782"/>
                <a:gd name="connsiteX3" fmla="*/ 8853 w 57835"/>
                <a:gd name="connsiteY3" fmla="*/ 796 h 56782"/>
                <a:gd name="connsiteX4" fmla="*/ 38476 w 57835"/>
                <a:gd name="connsiteY4" fmla="*/ 20323 h 56782"/>
                <a:gd name="connsiteX5" fmla="*/ 1043 w 57835"/>
                <a:gd name="connsiteY5" fmla="*/ 15274 h 56782"/>
                <a:gd name="connsiteX6" fmla="*/ 33142 w 57835"/>
                <a:gd name="connsiteY6" fmla="*/ 33562 h 56782"/>
                <a:gd name="connsiteX7" fmla="*/ 9901 w 57835"/>
                <a:gd name="connsiteY7" fmla="*/ 28514 h 56782"/>
                <a:gd name="connsiteX8" fmla="*/ 4662 w 57835"/>
                <a:gd name="connsiteY8" fmla="*/ 33658 h 56782"/>
                <a:gd name="connsiteX9" fmla="*/ 32952 w 57835"/>
                <a:gd name="connsiteY9" fmla="*/ 44611 h 56782"/>
                <a:gd name="connsiteX10" fmla="*/ 14187 w 57835"/>
                <a:gd name="connsiteY10" fmla="*/ 45278 h 56782"/>
                <a:gd name="connsiteX11" fmla="*/ 26570 w 57835"/>
                <a:gd name="connsiteY11" fmla="*/ 53755 h 56782"/>
                <a:gd name="connsiteX12" fmla="*/ 44191 w 57835"/>
                <a:gd name="connsiteY12" fmla="*/ 56041 h 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35" h="56782">
                  <a:moveTo>
                    <a:pt x="44191" y="56041"/>
                  </a:moveTo>
                  <a:cubicBezTo>
                    <a:pt x="56859" y="49469"/>
                    <a:pt x="59622" y="31276"/>
                    <a:pt x="56859" y="19275"/>
                  </a:cubicBezTo>
                  <a:cubicBezTo>
                    <a:pt x="54669" y="9559"/>
                    <a:pt x="44953" y="7273"/>
                    <a:pt x="30856" y="3463"/>
                  </a:cubicBezTo>
                  <a:cubicBezTo>
                    <a:pt x="21331" y="892"/>
                    <a:pt x="12282" y="-1204"/>
                    <a:pt x="8853" y="796"/>
                  </a:cubicBezTo>
                  <a:cubicBezTo>
                    <a:pt x="-1719" y="10798"/>
                    <a:pt x="30570" y="16989"/>
                    <a:pt x="38476" y="20323"/>
                  </a:cubicBezTo>
                  <a:cubicBezTo>
                    <a:pt x="38476" y="20323"/>
                    <a:pt x="5139" y="9750"/>
                    <a:pt x="1043" y="15274"/>
                  </a:cubicBezTo>
                  <a:cubicBezTo>
                    <a:pt x="-6101" y="25657"/>
                    <a:pt x="25522" y="30895"/>
                    <a:pt x="33142" y="33562"/>
                  </a:cubicBezTo>
                  <a:cubicBezTo>
                    <a:pt x="25998" y="30133"/>
                    <a:pt x="12187" y="27371"/>
                    <a:pt x="9901" y="28514"/>
                  </a:cubicBezTo>
                  <a:cubicBezTo>
                    <a:pt x="3805" y="27466"/>
                    <a:pt x="4186" y="32324"/>
                    <a:pt x="4662" y="33658"/>
                  </a:cubicBezTo>
                  <a:cubicBezTo>
                    <a:pt x="7139" y="40039"/>
                    <a:pt x="32952" y="44611"/>
                    <a:pt x="32952" y="44611"/>
                  </a:cubicBezTo>
                  <a:cubicBezTo>
                    <a:pt x="28380" y="43754"/>
                    <a:pt x="12092" y="37182"/>
                    <a:pt x="14187" y="45278"/>
                  </a:cubicBezTo>
                  <a:cubicBezTo>
                    <a:pt x="15521" y="50517"/>
                    <a:pt x="22855" y="52136"/>
                    <a:pt x="26570" y="53755"/>
                  </a:cubicBezTo>
                  <a:cubicBezTo>
                    <a:pt x="33809" y="56899"/>
                    <a:pt x="41334" y="57470"/>
                    <a:pt x="44191" y="56041"/>
                  </a:cubicBezTo>
                  <a:close/>
                </a:path>
              </a:pathLst>
            </a:custGeom>
            <a:solidFill>
              <a:srgbClr val="FCD4CA"/>
            </a:solidFill>
            <a:ln w="9525" cap="flat">
              <a:noFill/>
              <a:prstDash val="solid"/>
              <a:miter/>
            </a:ln>
          </p:spPr>
          <p:txBody>
            <a:bodyPr rtlCol="0" anchor="ctr"/>
            <a:lstStyle/>
            <a:p>
              <a:endParaRPr lang="id-ID"/>
            </a:p>
          </p:txBody>
        </p:sp>
        <p:sp>
          <p:nvSpPr>
            <p:cNvPr id="287" name="Freeform: Shape 286">
              <a:extLst>
                <a:ext uri="{FF2B5EF4-FFF2-40B4-BE49-F238E27FC236}">
                  <a16:creationId xmlns:a16="http://schemas.microsoft.com/office/drawing/2014/main" id="{A1CD315C-1FB3-4B8C-BE00-4B9943DBA06B}"/>
                </a:ext>
              </a:extLst>
            </p:cNvPr>
            <p:cNvSpPr/>
            <p:nvPr/>
          </p:nvSpPr>
          <p:spPr>
            <a:xfrm>
              <a:off x="2102506" y="2911192"/>
              <a:ext cx="90963" cy="64912"/>
            </a:xfrm>
            <a:custGeom>
              <a:avLst/>
              <a:gdLst>
                <a:gd name="connsiteX0" fmla="*/ 8668 w 90963"/>
                <a:gd name="connsiteY0" fmla="*/ 65 h 64912"/>
                <a:gd name="connsiteX1" fmla="*/ 47339 w 90963"/>
                <a:gd name="connsiteY1" fmla="*/ 1875 h 64912"/>
                <a:gd name="connsiteX2" fmla="*/ 64294 w 90963"/>
                <a:gd name="connsiteY2" fmla="*/ 732 h 64912"/>
                <a:gd name="connsiteX3" fmla="*/ 76962 w 90963"/>
                <a:gd name="connsiteY3" fmla="*/ 3304 h 64912"/>
                <a:gd name="connsiteX4" fmla="*/ 69342 w 90963"/>
                <a:gd name="connsiteY4" fmla="*/ 9781 h 64912"/>
                <a:gd name="connsiteX5" fmla="*/ 56293 w 90963"/>
                <a:gd name="connsiteY5" fmla="*/ 15496 h 64912"/>
                <a:gd name="connsiteX6" fmla="*/ 75533 w 90963"/>
                <a:gd name="connsiteY6" fmla="*/ 27878 h 64912"/>
                <a:gd name="connsiteX7" fmla="*/ 85630 w 90963"/>
                <a:gd name="connsiteY7" fmla="*/ 40261 h 64912"/>
                <a:gd name="connsiteX8" fmla="*/ 61151 w 90963"/>
                <a:gd name="connsiteY8" fmla="*/ 33689 h 64912"/>
                <a:gd name="connsiteX9" fmla="*/ 80296 w 90963"/>
                <a:gd name="connsiteY9" fmla="*/ 41690 h 64912"/>
                <a:gd name="connsiteX10" fmla="*/ 90964 w 90963"/>
                <a:gd name="connsiteY10" fmla="*/ 50643 h 64912"/>
                <a:gd name="connsiteX11" fmla="*/ 74676 w 90963"/>
                <a:gd name="connsiteY11" fmla="*/ 51596 h 64912"/>
                <a:gd name="connsiteX12" fmla="*/ 60103 w 90963"/>
                <a:gd name="connsiteY12" fmla="*/ 43499 h 64912"/>
                <a:gd name="connsiteX13" fmla="*/ 79153 w 90963"/>
                <a:gd name="connsiteY13" fmla="*/ 61978 h 64912"/>
                <a:gd name="connsiteX14" fmla="*/ 53054 w 90963"/>
                <a:gd name="connsiteY14" fmla="*/ 51691 h 64912"/>
                <a:gd name="connsiteX15" fmla="*/ 66008 w 90963"/>
                <a:gd name="connsiteY15" fmla="*/ 63311 h 64912"/>
                <a:gd name="connsiteX16" fmla="*/ 56959 w 90963"/>
                <a:gd name="connsiteY16" fmla="*/ 62454 h 64912"/>
                <a:gd name="connsiteX17" fmla="*/ 45530 w 90963"/>
                <a:gd name="connsiteY17" fmla="*/ 55310 h 64912"/>
                <a:gd name="connsiteX18" fmla="*/ 36957 w 90963"/>
                <a:gd name="connsiteY18" fmla="*/ 49595 h 64912"/>
                <a:gd name="connsiteX19" fmla="*/ 17145 w 90963"/>
                <a:gd name="connsiteY19" fmla="*/ 36737 h 64912"/>
                <a:gd name="connsiteX20" fmla="*/ 0 w 90963"/>
                <a:gd name="connsiteY20" fmla="*/ 19211 h 64912"/>
                <a:gd name="connsiteX21" fmla="*/ 8668 w 90963"/>
                <a:gd name="connsiteY21" fmla="*/ 65 h 6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963" h="64912">
                  <a:moveTo>
                    <a:pt x="8668" y="65"/>
                  </a:moveTo>
                  <a:cubicBezTo>
                    <a:pt x="20574" y="-411"/>
                    <a:pt x="35052" y="1875"/>
                    <a:pt x="47339" y="1875"/>
                  </a:cubicBezTo>
                  <a:cubicBezTo>
                    <a:pt x="52959" y="1875"/>
                    <a:pt x="58769" y="1018"/>
                    <a:pt x="64294" y="732"/>
                  </a:cubicBezTo>
                  <a:cubicBezTo>
                    <a:pt x="67818" y="542"/>
                    <a:pt x="74962" y="-697"/>
                    <a:pt x="76962" y="3304"/>
                  </a:cubicBezTo>
                  <a:cubicBezTo>
                    <a:pt x="79248" y="7590"/>
                    <a:pt x="72200" y="9114"/>
                    <a:pt x="69342" y="9781"/>
                  </a:cubicBezTo>
                  <a:cubicBezTo>
                    <a:pt x="65341" y="10638"/>
                    <a:pt x="57055" y="10067"/>
                    <a:pt x="56293" y="15496"/>
                  </a:cubicBezTo>
                  <a:cubicBezTo>
                    <a:pt x="55150" y="23306"/>
                    <a:pt x="69818" y="25402"/>
                    <a:pt x="75533" y="27878"/>
                  </a:cubicBezTo>
                  <a:cubicBezTo>
                    <a:pt x="80772" y="30164"/>
                    <a:pt x="94869" y="35117"/>
                    <a:pt x="85630" y="40261"/>
                  </a:cubicBezTo>
                  <a:cubicBezTo>
                    <a:pt x="79438" y="43785"/>
                    <a:pt x="66389" y="35784"/>
                    <a:pt x="61151" y="33689"/>
                  </a:cubicBezTo>
                  <a:cubicBezTo>
                    <a:pt x="68104" y="35594"/>
                    <a:pt x="74105" y="38070"/>
                    <a:pt x="80296" y="41690"/>
                  </a:cubicBezTo>
                  <a:cubicBezTo>
                    <a:pt x="83915" y="43785"/>
                    <a:pt x="90964" y="46547"/>
                    <a:pt x="90964" y="50643"/>
                  </a:cubicBezTo>
                  <a:cubicBezTo>
                    <a:pt x="90964" y="56549"/>
                    <a:pt x="77914" y="53024"/>
                    <a:pt x="74676" y="51596"/>
                  </a:cubicBezTo>
                  <a:cubicBezTo>
                    <a:pt x="66961" y="48262"/>
                    <a:pt x="65437" y="47405"/>
                    <a:pt x="60103" y="43499"/>
                  </a:cubicBezTo>
                  <a:cubicBezTo>
                    <a:pt x="65627" y="46452"/>
                    <a:pt x="85725" y="54929"/>
                    <a:pt x="79153" y="61978"/>
                  </a:cubicBezTo>
                  <a:cubicBezTo>
                    <a:pt x="75152" y="66264"/>
                    <a:pt x="59341" y="54263"/>
                    <a:pt x="53054" y="51691"/>
                  </a:cubicBezTo>
                  <a:cubicBezTo>
                    <a:pt x="56483" y="54834"/>
                    <a:pt x="66865" y="56549"/>
                    <a:pt x="66008" y="63311"/>
                  </a:cubicBezTo>
                  <a:cubicBezTo>
                    <a:pt x="65627" y="66645"/>
                    <a:pt x="59722" y="63978"/>
                    <a:pt x="56959" y="62454"/>
                  </a:cubicBezTo>
                  <a:cubicBezTo>
                    <a:pt x="52959" y="60263"/>
                    <a:pt x="49435" y="57120"/>
                    <a:pt x="45530" y="55310"/>
                  </a:cubicBezTo>
                  <a:cubicBezTo>
                    <a:pt x="42386" y="53786"/>
                    <a:pt x="40386" y="51977"/>
                    <a:pt x="36957" y="49595"/>
                  </a:cubicBezTo>
                  <a:cubicBezTo>
                    <a:pt x="29813" y="44547"/>
                    <a:pt x="23336" y="43309"/>
                    <a:pt x="17145" y="36737"/>
                  </a:cubicBezTo>
                  <a:cubicBezTo>
                    <a:pt x="11335" y="30545"/>
                    <a:pt x="6001" y="24354"/>
                    <a:pt x="0" y="19211"/>
                  </a:cubicBezTo>
                  <a:cubicBezTo>
                    <a:pt x="11525" y="14734"/>
                    <a:pt x="-191" y="6257"/>
                    <a:pt x="8668" y="65"/>
                  </a:cubicBezTo>
                  <a:close/>
                </a:path>
              </a:pathLst>
            </a:custGeom>
            <a:solidFill>
              <a:srgbClr val="FCD4CA"/>
            </a:solidFill>
            <a:ln w="9525" cap="flat">
              <a:noFill/>
              <a:prstDash val="solid"/>
              <a:miter/>
            </a:ln>
          </p:spPr>
          <p:txBody>
            <a:bodyPr rtlCol="0" anchor="ctr"/>
            <a:lstStyle/>
            <a:p>
              <a:endParaRPr lang="id-ID"/>
            </a:p>
          </p:txBody>
        </p:sp>
        <p:sp>
          <p:nvSpPr>
            <p:cNvPr id="288" name="Freeform: Shape 287">
              <a:extLst>
                <a:ext uri="{FF2B5EF4-FFF2-40B4-BE49-F238E27FC236}">
                  <a16:creationId xmlns:a16="http://schemas.microsoft.com/office/drawing/2014/main" id="{E0B5B498-88C7-4B89-AFD7-5A1C979869F7}"/>
                </a:ext>
              </a:extLst>
            </p:cNvPr>
            <p:cNvSpPr/>
            <p:nvPr/>
          </p:nvSpPr>
          <p:spPr>
            <a:xfrm>
              <a:off x="1945064" y="2664524"/>
              <a:ext cx="183540" cy="282642"/>
            </a:xfrm>
            <a:custGeom>
              <a:avLst/>
              <a:gdLst>
                <a:gd name="connsiteX0" fmla="*/ 183541 w 183540"/>
                <a:gd name="connsiteY0" fmla="*/ 243590 h 282642"/>
                <a:gd name="connsiteX1" fmla="*/ 166586 w 183540"/>
                <a:gd name="connsiteY1" fmla="*/ 282643 h 282642"/>
                <a:gd name="connsiteX2" fmla="*/ 280 w 183540"/>
                <a:gd name="connsiteY2" fmla="*/ 180249 h 282642"/>
                <a:gd name="connsiteX3" fmla="*/ 131153 w 183540"/>
                <a:gd name="connsiteY3" fmla="*/ 417 h 282642"/>
                <a:gd name="connsiteX4" fmla="*/ 155728 w 183540"/>
                <a:gd name="connsiteY4" fmla="*/ 81951 h 282642"/>
                <a:gd name="connsiteX5" fmla="*/ 72574 w 183540"/>
                <a:gd name="connsiteY5" fmla="*/ 177296 h 282642"/>
                <a:gd name="connsiteX6" fmla="*/ 183541 w 183540"/>
                <a:gd name="connsiteY6" fmla="*/ 243590 h 28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40" h="282642">
                  <a:moveTo>
                    <a:pt x="183541" y="243590"/>
                  </a:moveTo>
                  <a:lnTo>
                    <a:pt x="166586" y="282643"/>
                  </a:lnTo>
                  <a:cubicBezTo>
                    <a:pt x="166586" y="282643"/>
                    <a:pt x="-7912" y="226064"/>
                    <a:pt x="280" y="180249"/>
                  </a:cubicBezTo>
                  <a:cubicBezTo>
                    <a:pt x="7423" y="140054"/>
                    <a:pt x="109055" y="5275"/>
                    <a:pt x="131153" y="417"/>
                  </a:cubicBezTo>
                  <a:cubicBezTo>
                    <a:pt x="160871" y="-6060"/>
                    <a:pt x="172777" y="64806"/>
                    <a:pt x="155728" y="81951"/>
                  </a:cubicBezTo>
                  <a:cubicBezTo>
                    <a:pt x="119723" y="118146"/>
                    <a:pt x="68383" y="169105"/>
                    <a:pt x="72574" y="177296"/>
                  </a:cubicBezTo>
                  <a:cubicBezTo>
                    <a:pt x="76765" y="185488"/>
                    <a:pt x="183541" y="243590"/>
                    <a:pt x="183541" y="243590"/>
                  </a:cubicBezTo>
                  <a:close/>
                </a:path>
              </a:pathLst>
            </a:custGeom>
            <a:solidFill>
              <a:srgbClr val="0186CB"/>
            </a:solidFill>
            <a:ln w="9525" cap="flat">
              <a:noFill/>
              <a:prstDash val="solid"/>
              <a:miter/>
            </a:ln>
          </p:spPr>
          <p:txBody>
            <a:bodyPr rtlCol="0" anchor="ctr"/>
            <a:lstStyle/>
            <a:p>
              <a:endParaRPr lang="id-ID"/>
            </a:p>
          </p:txBody>
        </p:sp>
      </p:grpSp>
      <p:grpSp>
        <p:nvGrpSpPr>
          <p:cNvPr id="293" name="Graphic 63">
            <a:extLst>
              <a:ext uri="{FF2B5EF4-FFF2-40B4-BE49-F238E27FC236}">
                <a16:creationId xmlns:a16="http://schemas.microsoft.com/office/drawing/2014/main" id="{ED319407-5A1F-4C14-BE5A-C10073C042DF}"/>
              </a:ext>
            </a:extLst>
          </p:cNvPr>
          <p:cNvGrpSpPr/>
          <p:nvPr/>
        </p:nvGrpSpPr>
        <p:grpSpPr>
          <a:xfrm>
            <a:off x="1928851" y="6191542"/>
            <a:ext cx="724607" cy="591882"/>
            <a:chOff x="1908928" y="2680993"/>
            <a:chExt cx="2872522" cy="2346367"/>
          </a:xfrm>
          <a:solidFill>
            <a:schemeClr val="accent1"/>
          </a:solidFill>
        </p:grpSpPr>
        <p:sp>
          <p:nvSpPr>
            <p:cNvPr id="294" name="Freeform: Shape 293">
              <a:extLst>
                <a:ext uri="{FF2B5EF4-FFF2-40B4-BE49-F238E27FC236}">
                  <a16:creationId xmlns:a16="http://schemas.microsoft.com/office/drawing/2014/main" id="{CC492BB3-EC0C-4DC9-ABA7-CD9FE5AEBD66}"/>
                </a:ext>
              </a:extLst>
            </p:cNvPr>
            <p:cNvSpPr/>
            <p:nvPr/>
          </p:nvSpPr>
          <p:spPr>
            <a:xfrm>
              <a:off x="2461640" y="4414903"/>
              <a:ext cx="658844" cy="612457"/>
            </a:xfrm>
            <a:custGeom>
              <a:avLst/>
              <a:gdLst>
                <a:gd name="connsiteX0" fmla="*/ 220980 w 658844"/>
                <a:gd name="connsiteY0" fmla="*/ 0 h 612457"/>
                <a:gd name="connsiteX1" fmla="*/ 127063 w 658844"/>
                <a:gd name="connsiteY1" fmla="*/ 436721 h 612457"/>
                <a:gd name="connsiteX2" fmla="*/ 0 w 658844"/>
                <a:gd name="connsiteY2" fmla="*/ 587311 h 612457"/>
                <a:gd name="connsiteX3" fmla="*/ 153734 w 658844"/>
                <a:gd name="connsiteY3" fmla="*/ 519874 h 612457"/>
                <a:gd name="connsiteX4" fmla="*/ 549021 w 658844"/>
                <a:gd name="connsiteY4" fmla="*/ 612457 h 612457"/>
                <a:gd name="connsiteX5" fmla="*/ 373285 w 658844"/>
                <a:gd name="connsiteY5" fmla="*/ 537210 h 612457"/>
                <a:gd name="connsiteX6" fmla="*/ 258794 w 658844"/>
                <a:gd name="connsiteY6" fmla="*/ 487013 h 612457"/>
                <a:gd name="connsiteX7" fmla="*/ 445484 w 658844"/>
                <a:gd name="connsiteY7" fmla="*/ 497967 h 612457"/>
                <a:gd name="connsiteX8" fmla="*/ 658844 w 658844"/>
                <a:gd name="connsiteY8" fmla="*/ 494824 h 612457"/>
                <a:gd name="connsiteX9" fmla="*/ 439198 w 658844"/>
                <a:gd name="connsiteY9" fmla="*/ 458724 h 612457"/>
                <a:gd name="connsiteX10" fmla="*/ 211741 w 658844"/>
                <a:gd name="connsiteY10" fmla="*/ 438340 h 612457"/>
                <a:gd name="connsiteX11" fmla="*/ 310610 w 658844"/>
                <a:gd name="connsiteY11" fmla="*/ 10477 h 612457"/>
                <a:gd name="connsiteX12" fmla="*/ 220980 w 658844"/>
                <a:gd name="connsiteY12" fmla="*/ 0 h 6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8844" h="612457">
                  <a:moveTo>
                    <a:pt x="220980" y="0"/>
                  </a:moveTo>
                  <a:cubicBezTo>
                    <a:pt x="220980" y="0"/>
                    <a:pt x="112871" y="417862"/>
                    <a:pt x="127063" y="436721"/>
                  </a:cubicBezTo>
                  <a:cubicBezTo>
                    <a:pt x="141160" y="455581"/>
                    <a:pt x="18859" y="549688"/>
                    <a:pt x="0" y="587311"/>
                  </a:cubicBezTo>
                  <a:cubicBezTo>
                    <a:pt x="0" y="587311"/>
                    <a:pt x="108204" y="524542"/>
                    <a:pt x="153734" y="519874"/>
                  </a:cubicBezTo>
                  <a:cubicBezTo>
                    <a:pt x="199263" y="515207"/>
                    <a:pt x="371761" y="598360"/>
                    <a:pt x="549021" y="612457"/>
                  </a:cubicBezTo>
                  <a:cubicBezTo>
                    <a:pt x="549021" y="612457"/>
                    <a:pt x="429768" y="577977"/>
                    <a:pt x="373285" y="537210"/>
                  </a:cubicBezTo>
                  <a:cubicBezTo>
                    <a:pt x="316801" y="496443"/>
                    <a:pt x="250888" y="490156"/>
                    <a:pt x="258794" y="487013"/>
                  </a:cubicBezTo>
                  <a:cubicBezTo>
                    <a:pt x="266605" y="483870"/>
                    <a:pt x="356044" y="472916"/>
                    <a:pt x="445484" y="497967"/>
                  </a:cubicBezTo>
                  <a:cubicBezTo>
                    <a:pt x="534924" y="523113"/>
                    <a:pt x="658844" y="494824"/>
                    <a:pt x="658844" y="494824"/>
                  </a:cubicBezTo>
                  <a:cubicBezTo>
                    <a:pt x="658844" y="494824"/>
                    <a:pt x="503587" y="482251"/>
                    <a:pt x="439198" y="458724"/>
                  </a:cubicBezTo>
                  <a:cubicBezTo>
                    <a:pt x="374904" y="435197"/>
                    <a:pt x="211741" y="438340"/>
                    <a:pt x="211741" y="438340"/>
                  </a:cubicBezTo>
                  <a:lnTo>
                    <a:pt x="310610" y="10477"/>
                  </a:lnTo>
                  <a:lnTo>
                    <a:pt x="220980" y="0"/>
                  </a:lnTo>
                  <a:close/>
                </a:path>
              </a:pathLst>
            </a:custGeom>
            <a:solidFill>
              <a:srgbClr val="EE944C"/>
            </a:solidFill>
            <a:ln w="9525" cap="flat">
              <a:noFill/>
              <a:prstDash val="solid"/>
              <a:miter/>
            </a:ln>
          </p:spPr>
          <p:txBody>
            <a:bodyPr rtlCol="0" anchor="ctr"/>
            <a:lstStyle/>
            <a:p>
              <a:endParaRPr lang="id-ID"/>
            </a:p>
          </p:txBody>
        </p:sp>
        <p:sp>
          <p:nvSpPr>
            <p:cNvPr id="295" name="Freeform: Shape 294">
              <a:extLst>
                <a:ext uri="{FF2B5EF4-FFF2-40B4-BE49-F238E27FC236}">
                  <a16:creationId xmlns:a16="http://schemas.microsoft.com/office/drawing/2014/main" id="{09916D17-9A79-4608-B8CA-32FE6B705C9B}"/>
                </a:ext>
              </a:extLst>
            </p:cNvPr>
            <p:cNvSpPr/>
            <p:nvPr/>
          </p:nvSpPr>
          <p:spPr>
            <a:xfrm>
              <a:off x="3216306" y="4427762"/>
              <a:ext cx="756856" cy="570357"/>
            </a:xfrm>
            <a:custGeom>
              <a:avLst/>
              <a:gdLst>
                <a:gd name="connsiteX0" fmla="*/ 0 w 756856"/>
                <a:gd name="connsiteY0" fmla="*/ 12097 h 570357"/>
                <a:gd name="connsiteX1" fmla="*/ 225076 w 756856"/>
                <a:gd name="connsiteY1" fmla="*/ 394621 h 570357"/>
                <a:gd name="connsiteX2" fmla="*/ 98012 w 756856"/>
                <a:gd name="connsiteY2" fmla="*/ 545211 h 570357"/>
                <a:gd name="connsiteX3" fmla="*/ 251746 w 756856"/>
                <a:gd name="connsiteY3" fmla="*/ 477774 h 570357"/>
                <a:gd name="connsiteX4" fmla="*/ 647034 w 756856"/>
                <a:gd name="connsiteY4" fmla="*/ 570357 h 570357"/>
                <a:gd name="connsiteX5" fmla="*/ 471297 w 756856"/>
                <a:gd name="connsiteY5" fmla="*/ 495014 h 570357"/>
                <a:gd name="connsiteX6" fmla="*/ 356807 w 756856"/>
                <a:gd name="connsiteY6" fmla="*/ 444818 h 570357"/>
                <a:gd name="connsiteX7" fmla="*/ 543497 w 756856"/>
                <a:gd name="connsiteY7" fmla="*/ 455771 h 570357"/>
                <a:gd name="connsiteX8" fmla="*/ 756857 w 756856"/>
                <a:gd name="connsiteY8" fmla="*/ 452628 h 570357"/>
                <a:gd name="connsiteX9" fmla="*/ 537210 w 756856"/>
                <a:gd name="connsiteY9" fmla="*/ 416528 h 570357"/>
                <a:gd name="connsiteX10" fmla="*/ 309753 w 756856"/>
                <a:gd name="connsiteY10" fmla="*/ 396145 h 570357"/>
                <a:gd name="connsiteX11" fmla="*/ 112586 w 756856"/>
                <a:gd name="connsiteY11" fmla="*/ 0 h 570357"/>
                <a:gd name="connsiteX12" fmla="*/ 0 w 756856"/>
                <a:gd name="connsiteY12" fmla="*/ 12097 h 5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856" h="570357">
                  <a:moveTo>
                    <a:pt x="0" y="12097"/>
                  </a:moveTo>
                  <a:cubicBezTo>
                    <a:pt x="0" y="12097"/>
                    <a:pt x="210979" y="375761"/>
                    <a:pt x="225076" y="394621"/>
                  </a:cubicBezTo>
                  <a:cubicBezTo>
                    <a:pt x="239173" y="413480"/>
                    <a:pt x="116872" y="507587"/>
                    <a:pt x="98012" y="545211"/>
                  </a:cubicBezTo>
                  <a:cubicBezTo>
                    <a:pt x="98012" y="545211"/>
                    <a:pt x="206216" y="482441"/>
                    <a:pt x="251746" y="477774"/>
                  </a:cubicBezTo>
                  <a:cubicBezTo>
                    <a:pt x="297275" y="473107"/>
                    <a:pt x="469773" y="556165"/>
                    <a:pt x="647034" y="570357"/>
                  </a:cubicBezTo>
                  <a:cubicBezTo>
                    <a:pt x="647034" y="570357"/>
                    <a:pt x="527780" y="535877"/>
                    <a:pt x="471297" y="495014"/>
                  </a:cubicBezTo>
                  <a:cubicBezTo>
                    <a:pt x="414814" y="454247"/>
                    <a:pt x="348901" y="447961"/>
                    <a:pt x="356807" y="444818"/>
                  </a:cubicBezTo>
                  <a:cubicBezTo>
                    <a:pt x="364617" y="441674"/>
                    <a:pt x="454057" y="430721"/>
                    <a:pt x="543497" y="455771"/>
                  </a:cubicBezTo>
                  <a:cubicBezTo>
                    <a:pt x="632936" y="480917"/>
                    <a:pt x="756857" y="452628"/>
                    <a:pt x="756857" y="452628"/>
                  </a:cubicBezTo>
                  <a:cubicBezTo>
                    <a:pt x="756857" y="452628"/>
                    <a:pt x="601599" y="440055"/>
                    <a:pt x="537210" y="416528"/>
                  </a:cubicBezTo>
                  <a:cubicBezTo>
                    <a:pt x="472916" y="393002"/>
                    <a:pt x="309753" y="396145"/>
                    <a:pt x="309753" y="396145"/>
                  </a:cubicBezTo>
                  <a:lnTo>
                    <a:pt x="112586" y="0"/>
                  </a:lnTo>
                  <a:lnTo>
                    <a:pt x="0" y="12097"/>
                  </a:lnTo>
                  <a:close/>
                </a:path>
              </a:pathLst>
            </a:custGeom>
            <a:solidFill>
              <a:srgbClr val="EE944C"/>
            </a:solidFill>
            <a:ln w="9525" cap="flat">
              <a:noFill/>
              <a:prstDash val="solid"/>
              <a:miter/>
            </a:ln>
          </p:spPr>
          <p:txBody>
            <a:bodyPr rtlCol="0" anchor="ctr"/>
            <a:lstStyle/>
            <a:p>
              <a:endParaRPr lang="id-ID"/>
            </a:p>
          </p:txBody>
        </p:sp>
        <p:sp>
          <p:nvSpPr>
            <p:cNvPr id="296" name="Freeform: Shape 295">
              <a:extLst>
                <a:ext uri="{FF2B5EF4-FFF2-40B4-BE49-F238E27FC236}">
                  <a16:creationId xmlns:a16="http://schemas.microsoft.com/office/drawing/2014/main" id="{6D1426C1-7740-4130-94F7-3D0A73680170}"/>
                </a:ext>
              </a:extLst>
            </p:cNvPr>
            <p:cNvSpPr/>
            <p:nvPr/>
          </p:nvSpPr>
          <p:spPr>
            <a:xfrm>
              <a:off x="2963036" y="4052243"/>
              <a:ext cx="697645" cy="466756"/>
            </a:xfrm>
            <a:custGeom>
              <a:avLst/>
              <a:gdLst>
                <a:gd name="connsiteX0" fmla="*/ 0 w 697645"/>
                <a:gd name="connsiteY0" fmla="*/ 231310 h 466756"/>
                <a:gd name="connsiteX1" fmla="*/ 222028 w 697645"/>
                <a:gd name="connsiteY1" fmla="*/ 447718 h 466756"/>
                <a:gd name="connsiteX2" fmla="*/ 437864 w 697645"/>
                <a:gd name="connsiteY2" fmla="*/ 422001 h 466756"/>
                <a:gd name="connsiteX3" fmla="*/ 691229 w 697645"/>
                <a:gd name="connsiteY3" fmla="*/ 24808 h 466756"/>
                <a:gd name="connsiteX4" fmla="*/ 0 w 697645"/>
                <a:gd name="connsiteY4" fmla="*/ 231310 h 46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645" h="466756">
                  <a:moveTo>
                    <a:pt x="0" y="231310"/>
                  </a:moveTo>
                  <a:cubicBezTo>
                    <a:pt x="0" y="231310"/>
                    <a:pt x="93821" y="442194"/>
                    <a:pt x="222028" y="447718"/>
                  </a:cubicBezTo>
                  <a:cubicBezTo>
                    <a:pt x="350234" y="453338"/>
                    <a:pt x="378428" y="500201"/>
                    <a:pt x="437864" y="422001"/>
                  </a:cubicBezTo>
                  <a:cubicBezTo>
                    <a:pt x="497300" y="343801"/>
                    <a:pt x="609886" y="115486"/>
                    <a:pt x="691229" y="24808"/>
                  </a:cubicBezTo>
                  <a:cubicBezTo>
                    <a:pt x="772477" y="-65870"/>
                    <a:pt x="56293" y="112438"/>
                    <a:pt x="0" y="231310"/>
                  </a:cubicBezTo>
                  <a:close/>
                </a:path>
              </a:pathLst>
            </a:custGeom>
            <a:solidFill>
              <a:srgbClr val="C5D0E2"/>
            </a:solidFill>
            <a:ln w="9525" cap="flat">
              <a:noFill/>
              <a:prstDash val="solid"/>
              <a:miter/>
            </a:ln>
          </p:spPr>
          <p:txBody>
            <a:bodyPr rtlCol="0" anchor="ctr"/>
            <a:lstStyle/>
            <a:p>
              <a:endParaRPr lang="id-ID"/>
            </a:p>
          </p:txBody>
        </p:sp>
        <p:sp>
          <p:nvSpPr>
            <p:cNvPr id="297" name="Freeform: Shape 296">
              <a:extLst>
                <a:ext uri="{FF2B5EF4-FFF2-40B4-BE49-F238E27FC236}">
                  <a16:creationId xmlns:a16="http://schemas.microsoft.com/office/drawing/2014/main" id="{3037F415-5025-4311-86DE-008B55FF670F}"/>
                </a:ext>
              </a:extLst>
            </p:cNvPr>
            <p:cNvSpPr/>
            <p:nvPr/>
          </p:nvSpPr>
          <p:spPr>
            <a:xfrm>
              <a:off x="1908928" y="2680993"/>
              <a:ext cx="2001845" cy="1818957"/>
            </a:xfrm>
            <a:custGeom>
              <a:avLst/>
              <a:gdLst>
                <a:gd name="connsiteX0" fmla="*/ 1381197 w 2001845"/>
                <a:gd name="connsiteY0" fmla="*/ 434604 h 1818957"/>
                <a:gd name="connsiteX1" fmla="*/ 866466 w 2001845"/>
                <a:gd name="connsiteY1" fmla="*/ 376502 h 1818957"/>
                <a:gd name="connsiteX2" fmla="*/ 434888 w 2001845"/>
                <a:gd name="connsiteY2" fmla="*/ 195146 h 1818957"/>
                <a:gd name="connsiteX3" fmla="*/ 37696 w 2001845"/>
                <a:gd name="connsiteY3" fmla="*/ 26268 h 1818957"/>
                <a:gd name="connsiteX4" fmla="*/ 37696 w 2001845"/>
                <a:gd name="connsiteY4" fmla="*/ 285824 h 1818957"/>
                <a:gd name="connsiteX5" fmla="*/ 28361 w 2001845"/>
                <a:gd name="connsiteY5" fmla="*/ 417174 h 1818957"/>
                <a:gd name="connsiteX6" fmla="*/ 125326 w 2001845"/>
                <a:gd name="connsiteY6" fmla="*/ 570431 h 1818957"/>
                <a:gd name="connsiteX7" fmla="*/ 84654 w 2001845"/>
                <a:gd name="connsiteY7" fmla="*/ 639202 h 1818957"/>
                <a:gd name="connsiteX8" fmla="*/ 206669 w 2001845"/>
                <a:gd name="connsiteY8" fmla="*/ 808080 h 1818957"/>
                <a:gd name="connsiteX9" fmla="*/ 225434 w 2001845"/>
                <a:gd name="connsiteY9" fmla="*/ 926952 h 1818957"/>
                <a:gd name="connsiteX10" fmla="*/ 294204 w 2001845"/>
                <a:gd name="connsiteY10" fmla="*/ 1027059 h 1818957"/>
                <a:gd name="connsiteX11" fmla="*/ 331732 w 2001845"/>
                <a:gd name="connsiteY11" fmla="*/ 1174030 h 1818957"/>
                <a:gd name="connsiteX12" fmla="*/ 381739 w 2001845"/>
                <a:gd name="connsiteY12" fmla="*/ 1430443 h 1818957"/>
                <a:gd name="connsiteX13" fmla="*/ 741403 w 2001845"/>
                <a:gd name="connsiteY13" fmla="*/ 1758865 h 1818957"/>
                <a:gd name="connsiteX14" fmla="*/ 957239 w 2001845"/>
                <a:gd name="connsiteY14" fmla="*/ 1799537 h 1818957"/>
                <a:gd name="connsiteX15" fmla="*/ 1426346 w 2001845"/>
                <a:gd name="connsiteY15" fmla="*/ 1486831 h 1818957"/>
                <a:gd name="connsiteX16" fmla="*/ 2001846 w 2001845"/>
                <a:gd name="connsiteY16" fmla="*/ 1255659 h 1818957"/>
                <a:gd name="connsiteX17" fmla="*/ 1381197 w 2001845"/>
                <a:gd name="connsiteY17" fmla="*/ 434604 h 181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1845" h="1818957">
                  <a:moveTo>
                    <a:pt x="1381197" y="434604"/>
                  </a:moveTo>
                  <a:cubicBezTo>
                    <a:pt x="1233560" y="432033"/>
                    <a:pt x="1023533" y="365262"/>
                    <a:pt x="866466" y="376502"/>
                  </a:cubicBezTo>
                  <a:cubicBezTo>
                    <a:pt x="691301" y="388980"/>
                    <a:pt x="531853" y="323353"/>
                    <a:pt x="434888" y="195146"/>
                  </a:cubicBezTo>
                  <a:cubicBezTo>
                    <a:pt x="337924" y="66940"/>
                    <a:pt x="106466" y="-55076"/>
                    <a:pt x="37696" y="26268"/>
                  </a:cubicBezTo>
                  <a:cubicBezTo>
                    <a:pt x="-31075" y="107611"/>
                    <a:pt x="37696" y="285824"/>
                    <a:pt x="37696" y="285824"/>
                  </a:cubicBezTo>
                  <a:cubicBezTo>
                    <a:pt x="37696" y="285824"/>
                    <a:pt x="-40505" y="295254"/>
                    <a:pt x="28361" y="417174"/>
                  </a:cubicBezTo>
                  <a:cubicBezTo>
                    <a:pt x="97132" y="539189"/>
                    <a:pt x="125326" y="570431"/>
                    <a:pt x="125326" y="570431"/>
                  </a:cubicBezTo>
                  <a:cubicBezTo>
                    <a:pt x="125326" y="570431"/>
                    <a:pt x="34648" y="532903"/>
                    <a:pt x="84654" y="639202"/>
                  </a:cubicBezTo>
                  <a:cubicBezTo>
                    <a:pt x="134660" y="745500"/>
                    <a:pt x="206669" y="808080"/>
                    <a:pt x="206669" y="808080"/>
                  </a:cubicBezTo>
                  <a:cubicBezTo>
                    <a:pt x="206669" y="808080"/>
                    <a:pt x="137899" y="808080"/>
                    <a:pt x="225434" y="926952"/>
                  </a:cubicBezTo>
                  <a:cubicBezTo>
                    <a:pt x="225434" y="926952"/>
                    <a:pt x="156663" y="1011438"/>
                    <a:pt x="294204" y="1027059"/>
                  </a:cubicBezTo>
                  <a:cubicBezTo>
                    <a:pt x="294204" y="1027059"/>
                    <a:pt x="281726" y="1114594"/>
                    <a:pt x="331732" y="1174030"/>
                  </a:cubicBezTo>
                  <a:cubicBezTo>
                    <a:pt x="331732" y="1174030"/>
                    <a:pt x="300490" y="1339765"/>
                    <a:pt x="381739" y="1430443"/>
                  </a:cubicBezTo>
                  <a:cubicBezTo>
                    <a:pt x="463082" y="1521121"/>
                    <a:pt x="675680" y="1711907"/>
                    <a:pt x="741403" y="1758865"/>
                  </a:cubicBezTo>
                  <a:cubicBezTo>
                    <a:pt x="807125" y="1805728"/>
                    <a:pt x="872752" y="1843352"/>
                    <a:pt x="957239" y="1799537"/>
                  </a:cubicBezTo>
                  <a:cubicBezTo>
                    <a:pt x="1041726" y="1755722"/>
                    <a:pt x="1238703" y="1524360"/>
                    <a:pt x="1426346" y="1486831"/>
                  </a:cubicBezTo>
                  <a:cubicBezTo>
                    <a:pt x="1603701" y="1451398"/>
                    <a:pt x="1820204" y="1477211"/>
                    <a:pt x="2001846" y="1255659"/>
                  </a:cubicBezTo>
                  <a:lnTo>
                    <a:pt x="1381197" y="434604"/>
                  </a:lnTo>
                  <a:close/>
                </a:path>
              </a:pathLst>
            </a:custGeom>
            <a:solidFill>
              <a:srgbClr val="E9EEF6"/>
            </a:solidFill>
            <a:ln w="9525" cap="flat">
              <a:noFill/>
              <a:prstDash val="solid"/>
              <a:miter/>
            </a:ln>
          </p:spPr>
          <p:txBody>
            <a:bodyPr rtlCol="0" anchor="ctr"/>
            <a:lstStyle/>
            <a:p>
              <a:endParaRPr lang="id-ID"/>
            </a:p>
          </p:txBody>
        </p:sp>
        <p:sp>
          <p:nvSpPr>
            <p:cNvPr id="298" name="Freeform: Shape 297">
              <a:extLst>
                <a:ext uri="{FF2B5EF4-FFF2-40B4-BE49-F238E27FC236}">
                  <a16:creationId xmlns:a16="http://schemas.microsoft.com/office/drawing/2014/main" id="{223EE08B-50C8-4909-A42D-F16D441DAC31}"/>
                </a:ext>
              </a:extLst>
            </p:cNvPr>
            <p:cNvSpPr/>
            <p:nvPr/>
          </p:nvSpPr>
          <p:spPr>
            <a:xfrm>
              <a:off x="3272599" y="2860868"/>
              <a:ext cx="1321776" cy="1280762"/>
            </a:xfrm>
            <a:custGeom>
              <a:avLst/>
              <a:gdLst>
                <a:gd name="connsiteX0" fmla="*/ 1099280 w 1321776"/>
                <a:gd name="connsiteY0" fmla="*/ 520572 h 1280762"/>
                <a:gd name="connsiteX1" fmla="*/ 1186815 w 1321776"/>
                <a:gd name="connsiteY1" fmla="*/ 14794 h 1280762"/>
                <a:gd name="connsiteX2" fmla="*/ 817150 w 1321776"/>
                <a:gd name="connsiteY2" fmla="*/ 81469 h 1280762"/>
                <a:gd name="connsiteX3" fmla="*/ 0 w 1321776"/>
                <a:gd name="connsiteY3" fmla="*/ 254253 h 1280762"/>
                <a:gd name="connsiteX4" fmla="*/ 264700 w 1321776"/>
                <a:gd name="connsiteY4" fmla="*/ 1280762 h 1280762"/>
                <a:gd name="connsiteX5" fmla="*/ 451485 w 1321776"/>
                <a:gd name="connsiteY5" fmla="*/ 1223517 h 1280762"/>
                <a:gd name="connsiteX6" fmla="*/ 1099280 w 1321776"/>
                <a:gd name="connsiteY6" fmla="*/ 520572 h 1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776" h="1280762">
                  <a:moveTo>
                    <a:pt x="1099280" y="520572"/>
                  </a:moveTo>
                  <a:cubicBezTo>
                    <a:pt x="1102519" y="314927"/>
                    <a:pt x="1533811" y="150050"/>
                    <a:pt x="1186815" y="14794"/>
                  </a:cubicBezTo>
                  <a:cubicBezTo>
                    <a:pt x="1186815" y="14794"/>
                    <a:pt x="1056513" y="-46832"/>
                    <a:pt x="817150" y="81469"/>
                  </a:cubicBezTo>
                  <a:cubicBezTo>
                    <a:pt x="577787" y="209771"/>
                    <a:pt x="0" y="254253"/>
                    <a:pt x="0" y="254253"/>
                  </a:cubicBezTo>
                  <a:lnTo>
                    <a:pt x="264700" y="1280762"/>
                  </a:lnTo>
                  <a:cubicBezTo>
                    <a:pt x="322231" y="1273619"/>
                    <a:pt x="384048" y="1256092"/>
                    <a:pt x="451485" y="1223517"/>
                  </a:cubicBezTo>
                  <a:cubicBezTo>
                    <a:pt x="744665" y="1082071"/>
                    <a:pt x="1095947" y="726217"/>
                    <a:pt x="1099280" y="520572"/>
                  </a:cubicBezTo>
                  <a:close/>
                </a:path>
              </a:pathLst>
            </a:custGeom>
            <a:solidFill>
              <a:srgbClr val="E9EEF6"/>
            </a:solidFill>
            <a:ln w="9525" cap="flat">
              <a:noFill/>
              <a:prstDash val="solid"/>
              <a:miter/>
            </a:ln>
          </p:spPr>
          <p:txBody>
            <a:bodyPr rtlCol="0" anchor="ctr"/>
            <a:lstStyle/>
            <a:p>
              <a:endParaRPr lang="id-ID"/>
            </a:p>
          </p:txBody>
        </p:sp>
        <p:sp>
          <p:nvSpPr>
            <p:cNvPr id="299" name="Freeform: Shape 298">
              <a:extLst>
                <a:ext uri="{FF2B5EF4-FFF2-40B4-BE49-F238E27FC236}">
                  <a16:creationId xmlns:a16="http://schemas.microsoft.com/office/drawing/2014/main" id="{C53683CE-7960-40C6-8FA5-5EA0B54A9EAA}"/>
                </a:ext>
              </a:extLst>
            </p:cNvPr>
            <p:cNvSpPr/>
            <p:nvPr/>
          </p:nvSpPr>
          <p:spPr>
            <a:xfrm>
              <a:off x="4496040" y="3201037"/>
              <a:ext cx="154873" cy="177260"/>
            </a:xfrm>
            <a:custGeom>
              <a:avLst/>
              <a:gdLst>
                <a:gd name="connsiteX0" fmla="*/ 94247 w 154873"/>
                <a:gd name="connsiteY0" fmla="*/ 2286 h 177260"/>
                <a:gd name="connsiteX1" fmla="*/ 153873 w 154873"/>
                <a:gd name="connsiteY1" fmla="*/ 177260 h 177260"/>
                <a:gd name="connsiteX2" fmla="*/ 7379 w 154873"/>
                <a:gd name="connsiteY2" fmla="*/ 62008 h 177260"/>
                <a:gd name="connsiteX3" fmla="*/ 41764 w 154873"/>
                <a:gd name="connsiteY3" fmla="*/ 0 h 177260"/>
                <a:gd name="connsiteX4" fmla="*/ 94247 w 154873"/>
                <a:gd name="connsiteY4" fmla="*/ 2286 h 17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3" h="177260">
                  <a:moveTo>
                    <a:pt x="94247" y="2286"/>
                  </a:moveTo>
                  <a:cubicBezTo>
                    <a:pt x="98152" y="3810"/>
                    <a:pt x="163684" y="53340"/>
                    <a:pt x="153873" y="177260"/>
                  </a:cubicBezTo>
                  <a:cubicBezTo>
                    <a:pt x="153873" y="177260"/>
                    <a:pt x="35001" y="76676"/>
                    <a:pt x="7379" y="62008"/>
                  </a:cubicBezTo>
                  <a:cubicBezTo>
                    <a:pt x="-20244" y="47244"/>
                    <a:pt x="38335" y="-95"/>
                    <a:pt x="41764" y="0"/>
                  </a:cubicBezTo>
                  <a:cubicBezTo>
                    <a:pt x="45288" y="191"/>
                    <a:pt x="94247" y="2286"/>
                    <a:pt x="94247" y="2286"/>
                  </a:cubicBezTo>
                  <a:close/>
                </a:path>
              </a:pathLst>
            </a:custGeom>
            <a:solidFill>
              <a:srgbClr val="EE944C"/>
            </a:solidFill>
            <a:ln w="9525" cap="flat">
              <a:noFill/>
              <a:prstDash val="solid"/>
              <a:miter/>
            </a:ln>
          </p:spPr>
          <p:txBody>
            <a:bodyPr rtlCol="0" anchor="ctr"/>
            <a:lstStyle/>
            <a:p>
              <a:endParaRPr lang="id-ID"/>
            </a:p>
          </p:txBody>
        </p:sp>
        <p:sp>
          <p:nvSpPr>
            <p:cNvPr id="300" name="Freeform: Shape 299">
              <a:extLst>
                <a:ext uri="{FF2B5EF4-FFF2-40B4-BE49-F238E27FC236}">
                  <a16:creationId xmlns:a16="http://schemas.microsoft.com/office/drawing/2014/main" id="{3566D5FB-16F8-4480-9728-3CF65F4858F5}"/>
                </a:ext>
              </a:extLst>
            </p:cNvPr>
            <p:cNvSpPr/>
            <p:nvPr/>
          </p:nvSpPr>
          <p:spPr>
            <a:xfrm>
              <a:off x="4301842" y="2721974"/>
              <a:ext cx="479608" cy="715022"/>
            </a:xfrm>
            <a:custGeom>
              <a:avLst/>
              <a:gdLst>
                <a:gd name="connsiteX0" fmla="*/ 306257 w 479608"/>
                <a:gd name="connsiteY0" fmla="*/ 428675 h 715022"/>
                <a:gd name="connsiteX1" fmla="*/ 233676 w 479608"/>
                <a:gd name="connsiteY1" fmla="*/ 310280 h 715022"/>
                <a:gd name="connsiteX2" fmla="*/ 144427 w 479608"/>
                <a:gd name="connsiteY2" fmla="*/ 389528 h 715022"/>
                <a:gd name="connsiteX3" fmla="*/ 113756 w 479608"/>
                <a:gd name="connsiteY3" fmla="*/ 440486 h 715022"/>
                <a:gd name="connsiteX4" fmla="*/ 44033 w 479608"/>
                <a:gd name="connsiteY4" fmla="*/ 357714 h 715022"/>
                <a:gd name="connsiteX5" fmla="*/ 47843 w 479608"/>
                <a:gd name="connsiteY5" fmla="*/ 507638 h 715022"/>
                <a:gd name="connsiteX6" fmla="*/ 18030 w 479608"/>
                <a:gd name="connsiteY6" fmla="*/ 593648 h 715022"/>
                <a:gd name="connsiteX7" fmla="*/ 80990 w 479608"/>
                <a:gd name="connsiteY7" fmla="*/ 714425 h 715022"/>
                <a:gd name="connsiteX8" fmla="*/ 240629 w 479608"/>
                <a:gd name="connsiteY8" fmla="*/ 519258 h 715022"/>
                <a:gd name="connsiteX9" fmla="*/ 370169 w 479608"/>
                <a:gd name="connsiteY9" fmla="*/ 535070 h 715022"/>
                <a:gd name="connsiteX10" fmla="*/ 476849 w 479608"/>
                <a:gd name="connsiteY10" fmla="*/ 355809 h 715022"/>
                <a:gd name="connsiteX11" fmla="*/ 433606 w 479608"/>
                <a:gd name="connsiteY11" fmla="*/ 199504 h 715022"/>
                <a:gd name="connsiteX12" fmla="*/ 354548 w 479608"/>
                <a:gd name="connsiteY12" fmla="*/ 105587 h 715022"/>
                <a:gd name="connsiteX13" fmla="*/ 152999 w 479608"/>
                <a:gd name="connsiteY13" fmla="*/ 6813 h 715022"/>
                <a:gd name="connsiteX14" fmla="*/ 65941 w 479608"/>
                <a:gd name="connsiteY14" fmla="*/ 142163 h 715022"/>
                <a:gd name="connsiteX15" fmla="*/ 115471 w 479608"/>
                <a:gd name="connsiteY15" fmla="*/ 208457 h 715022"/>
                <a:gd name="connsiteX16" fmla="*/ 306257 w 479608"/>
                <a:gd name="connsiteY16" fmla="*/ 428675 h 71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608" h="715022">
                  <a:moveTo>
                    <a:pt x="306257" y="428675"/>
                  </a:moveTo>
                  <a:cubicBezTo>
                    <a:pt x="306257" y="428675"/>
                    <a:pt x="308924" y="329425"/>
                    <a:pt x="233676" y="310280"/>
                  </a:cubicBezTo>
                  <a:cubicBezTo>
                    <a:pt x="158428" y="291134"/>
                    <a:pt x="144046" y="375050"/>
                    <a:pt x="144427" y="389528"/>
                  </a:cubicBezTo>
                  <a:cubicBezTo>
                    <a:pt x="144712" y="404006"/>
                    <a:pt x="141093" y="444868"/>
                    <a:pt x="113756" y="440486"/>
                  </a:cubicBezTo>
                  <a:cubicBezTo>
                    <a:pt x="86419" y="436010"/>
                    <a:pt x="61750" y="347237"/>
                    <a:pt x="44033" y="357714"/>
                  </a:cubicBezTo>
                  <a:cubicBezTo>
                    <a:pt x="26317" y="368192"/>
                    <a:pt x="-30357" y="480968"/>
                    <a:pt x="47843" y="507638"/>
                  </a:cubicBezTo>
                  <a:cubicBezTo>
                    <a:pt x="126044" y="534308"/>
                    <a:pt x="42986" y="533546"/>
                    <a:pt x="18030" y="593648"/>
                  </a:cubicBezTo>
                  <a:cubicBezTo>
                    <a:pt x="-6925" y="653656"/>
                    <a:pt x="-21118" y="722141"/>
                    <a:pt x="80990" y="714425"/>
                  </a:cubicBezTo>
                  <a:cubicBezTo>
                    <a:pt x="183098" y="706710"/>
                    <a:pt x="222436" y="549738"/>
                    <a:pt x="240629" y="519258"/>
                  </a:cubicBezTo>
                  <a:cubicBezTo>
                    <a:pt x="258727" y="488778"/>
                    <a:pt x="313972" y="539642"/>
                    <a:pt x="370169" y="535070"/>
                  </a:cubicBezTo>
                  <a:cubicBezTo>
                    <a:pt x="426367" y="530498"/>
                    <a:pt x="494185" y="408387"/>
                    <a:pt x="476849" y="355809"/>
                  </a:cubicBezTo>
                  <a:cubicBezTo>
                    <a:pt x="459514" y="303231"/>
                    <a:pt x="450179" y="249224"/>
                    <a:pt x="433606" y="199504"/>
                  </a:cubicBezTo>
                  <a:cubicBezTo>
                    <a:pt x="417128" y="149783"/>
                    <a:pt x="431796" y="123399"/>
                    <a:pt x="354548" y="105587"/>
                  </a:cubicBezTo>
                  <a:cubicBezTo>
                    <a:pt x="277396" y="87776"/>
                    <a:pt x="227770" y="-29096"/>
                    <a:pt x="152999" y="6813"/>
                  </a:cubicBezTo>
                  <a:cubicBezTo>
                    <a:pt x="78228" y="42818"/>
                    <a:pt x="35651" y="87204"/>
                    <a:pt x="65941" y="142163"/>
                  </a:cubicBezTo>
                  <a:cubicBezTo>
                    <a:pt x="96230" y="197123"/>
                    <a:pt x="115471" y="208457"/>
                    <a:pt x="115471" y="208457"/>
                  </a:cubicBezTo>
                  <a:cubicBezTo>
                    <a:pt x="115471" y="208457"/>
                    <a:pt x="290731" y="265607"/>
                    <a:pt x="306257" y="428675"/>
                  </a:cubicBezTo>
                  <a:close/>
                </a:path>
              </a:pathLst>
            </a:custGeom>
            <a:solidFill>
              <a:srgbClr val="F47458"/>
            </a:solidFill>
            <a:ln w="9525" cap="flat">
              <a:noFill/>
              <a:prstDash val="solid"/>
              <a:miter/>
            </a:ln>
          </p:spPr>
          <p:txBody>
            <a:bodyPr rtlCol="0" anchor="ctr"/>
            <a:lstStyle/>
            <a:p>
              <a:endParaRPr lang="id-ID"/>
            </a:p>
          </p:txBody>
        </p:sp>
        <p:sp>
          <p:nvSpPr>
            <p:cNvPr id="301" name="Freeform: Shape 300">
              <a:extLst>
                <a:ext uri="{FF2B5EF4-FFF2-40B4-BE49-F238E27FC236}">
                  <a16:creationId xmlns:a16="http://schemas.microsoft.com/office/drawing/2014/main" id="{E51053F5-F3F3-49FC-A410-0A3269AB5941}"/>
                </a:ext>
              </a:extLst>
            </p:cNvPr>
            <p:cNvSpPr/>
            <p:nvPr/>
          </p:nvSpPr>
          <p:spPr>
            <a:xfrm>
              <a:off x="2440781" y="3326481"/>
              <a:ext cx="1294733" cy="669109"/>
            </a:xfrm>
            <a:custGeom>
              <a:avLst/>
              <a:gdLst>
                <a:gd name="connsiteX0" fmla="*/ 1294733 w 1294733"/>
                <a:gd name="connsiteY0" fmla="*/ 0 h 669109"/>
                <a:gd name="connsiteX1" fmla="*/ 999172 w 1294733"/>
                <a:gd name="connsiteY1" fmla="*/ 503492 h 669109"/>
                <a:gd name="connsiteX2" fmla="*/ 334613 w 1294733"/>
                <a:gd name="connsiteY2" fmla="*/ 663035 h 669109"/>
                <a:gd name="connsiteX3" fmla="*/ 0 w 1294733"/>
                <a:gd name="connsiteY3" fmla="*/ 347186 h 669109"/>
                <a:gd name="connsiteX4" fmla="*/ 247079 w 1294733"/>
                <a:gd name="connsiteY4" fmla="*/ 584835 h 669109"/>
                <a:gd name="connsiteX5" fmla="*/ 750570 w 1294733"/>
                <a:gd name="connsiteY5" fmla="*/ 478536 h 669109"/>
                <a:gd name="connsiteX6" fmla="*/ 1066419 w 1294733"/>
                <a:gd name="connsiteY6" fmla="*/ 415957 h 669109"/>
                <a:gd name="connsiteX7" fmla="*/ 1294733 w 1294733"/>
                <a:gd name="connsiteY7" fmla="*/ 0 h 6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733" h="669109">
                  <a:moveTo>
                    <a:pt x="1294733" y="0"/>
                  </a:moveTo>
                  <a:cubicBezTo>
                    <a:pt x="1294733" y="0"/>
                    <a:pt x="1255681" y="478536"/>
                    <a:pt x="999172" y="503492"/>
                  </a:cubicBezTo>
                  <a:cubicBezTo>
                    <a:pt x="742759" y="528542"/>
                    <a:pt x="497205" y="703612"/>
                    <a:pt x="334613" y="663035"/>
                  </a:cubicBezTo>
                  <a:cubicBezTo>
                    <a:pt x="172021" y="622363"/>
                    <a:pt x="62484" y="564547"/>
                    <a:pt x="0" y="347186"/>
                  </a:cubicBezTo>
                  <a:cubicBezTo>
                    <a:pt x="0" y="347186"/>
                    <a:pt x="75057" y="553593"/>
                    <a:pt x="247079" y="584835"/>
                  </a:cubicBezTo>
                  <a:cubicBezTo>
                    <a:pt x="419100" y="616077"/>
                    <a:pt x="645795" y="489490"/>
                    <a:pt x="750570" y="478536"/>
                  </a:cubicBezTo>
                  <a:cubicBezTo>
                    <a:pt x="855345" y="467582"/>
                    <a:pt x="989647" y="476060"/>
                    <a:pt x="1066419" y="415957"/>
                  </a:cubicBezTo>
                  <a:cubicBezTo>
                    <a:pt x="1254252" y="268986"/>
                    <a:pt x="1273112" y="92297"/>
                    <a:pt x="1294733" y="0"/>
                  </a:cubicBezTo>
                  <a:close/>
                </a:path>
              </a:pathLst>
            </a:custGeom>
            <a:solidFill>
              <a:srgbClr val="C5D0E2"/>
            </a:solidFill>
            <a:ln w="9525" cap="flat">
              <a:noFill/>
              <a:prstDash val="solid"/>
              <a:miter/>
            </a:ln>
          </p:spPr>
          <p:txBody>
            <a:bodyPr rtlCol="0" anchor="ctr"/>
            <a:lstStyle/>
            <a:p>
              <a:endParaRPr lang="id-ID"/>
            </a:p>
          </p:txBody>
        </p:sp>
      </p:grpSp>
      <p:sp>
        <p:nvSpPr>
          <p:cNvPr id="129" name="Freeform: Shape 128">
            <a:extLst>
              <a:ext uri="{FF2B5EF4-FFF2-40B4-BE49-F238E27FC236}">
                <a16:creationId xmlns:a16="http://schemas.microsoft.com/office/drawing/2014/main" id="{5429093C-C869-44C7-A34F-034FA7D2AE98}"/>
              </a:ext>
            </a:extLst>
          </p:cNvPr>
          <p:cNvSpPr/>
          <p:nvPr/>
        </p:nvSpPr>
        <p:spPr>
          <a:xfrm>
            <a:off x="5677951" y="6524806"/>
            <a:ext cx="109090" cy="47504"/>
          </a:xfrm>
          <a:custGeom>
            <a:avLst/>
            <a:gdLst>
              <a:gd name="connsiteX0" fmla="*/ 0 w 109090"/>
              <a:gd name="connsiteY0" fmla="*/ 2817 h 47504"/>
              <a:gd name="connsiteX1" fmla="*/ 109091 w 109090"/>
              <a:gd name="connsiteY1" fmla="*/ 47504 h 47504"/>
              <a:gd name="connsiteX2" fmla="*/ 0 w 109090"/>
              <a:gd name="connsiteY2" fmla="*/ 2817 h 47504"/>
            </a:gdLst>
            <a:ahLst/>
            <a:cxnLst>
              <a:cxn ang="0">
                <a:pos x="connsiteX0" y="connsiteY0"/>
              </a:cxn>
              <a:cxn ang="0">
                <a:pos x="connsiteX1" y="connsiteY1"/>
              </a:cxn>
              <a:cxn ang="0">
                <a:pos x="connsiteX2" y="connsiteY2"/>
              </a:cxn>
            </a:cxnLst>
            <a:rect l="l" t="t" r="r" b="b"/>
            <a:pathLst>
              <a:path w="109090"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grpSp>
        <p:nvGrpSpPr>
          <p:cNvPr id="130" name="Graphic 2851">
            <a:extLst>
              <a:ext uri="{FF2B5EF4-FFF2-40B4-BE49-F238E27FC236}">
                <a16:creationId xmlns:a16="http://schemas.microsoft.com/office/drawing/2014/main" id="{3D334571-2005-43F4-99D7-8B88CA3F3103}"/>
              </a:ext>
            </a:extLst>
          </p:cNvPr>
          <p:cNvGrpSpPr/>
          <p:nvPr/>
        </p:nvGrpSpPr>
        <p:grpSpPr>
          <a:xfrm>
            <a:off x="5997738" y="5387601"/>
            <a:ext cx="2373824" cy="1485602"/>
            <a:chOff x="4750343" y="4626093"/>
            <a:chExt cx="2373824" cy="1485602"/>
          </a:xfrm>
          <a:solidFill>
            <a:schemeClr val="accent1"/>
          </a:solidFill>
        </p:grpSpPr>
        <p:sp>
          <p:nvSpPr>
            <p:cNvPr id="131" name="Freeform: Shape 130">
              <a:extLst>
                <a:ext uri="{FF2B5EF4-FFF2-40B4-BE49-F238E27FC236}">
                  <a16:creationId xmlns:a16="http://schemas.microsoft.com/office/drawing/2014/main" id="{67976F1C-B5C8-4550-8A6D-E892CE836633}"/>
                </a:ext>
              </a:extLst>
            </p:cNvPr>
            <p:cNvSpPr/>
            <p:nvPr/>
          </p:nvSpPr>
          <p:spPr>
            <a:xfrm>
              <a:off x="6676589" y="4925301"/>
              <a:ext cx="411113" cy="1186394"/>
            </a:xfrm>
            <a:custGeom>
              <a:avLst/>
              <a:gdLst>
                <a:gd name="connsiteX0" fmla="*/ 0 w 411113"/>
                <a:gd name="connsiteY0" fmla="*/ 62198 h 1186394"/>
                <a:gd name="connsiteX1" fmla="*/ 185889 w 411113"/>
                <a:gd name="connsiteY1" fmla="*/ 912491 h 1186394"/>
                <a:gd name="connsiteX2" fmla="*/ 65005 w 411113"/>
                <a:gd name="connsiteY2" fmla="*/ 1186395 h 1186394"/>
                <a:gd name="connsiteX3" fmla="*/ 163689 w 411113"/>
                <a:gd name="connsiteY3" fmla="*/ 1186395 h 1186394"/>
                <a:gd name="connsiteX4" fmla="*/ 201944 w 411113"/>
                <a:gd name="connsiteY4" fmla="*/ 1118017 h 1186394"/>
                <a:gd name="connsiteX5" fmla="*/ 338700 w 411113"/>
                <a:gd name="connsiteY5" fmla="*/ 878681 h 1186394"/>
                <a:gd name="connsiteX6" fmla="*/ 338700 w 411113"/>
                <a:gd name="connsiteY6" fmla="*/ 456986 h 1186394"/>
                <a:gd name="connsiteX7" fmla="*/ 0 w 411113"/>
                <a:gd name="connsiteY7" fmla="*/ 62198 h 11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113" h="1186394">
                  <a:moveTo>
                    <a:pt x="0" y="62198"/>
                  </a:moveTo>
                  <a:cubicBezTo>
                    <a:pt x="0" y="62198"/>
                    <a:pt x="204219" y="850205"/>
                    <a:pt x="185889" y="912491"/>
                  </a:cubicBezTo>
                  <a:cubicBezTo>
                    <a:pt x="167585" y="974750"/>
                    <a:pt x="65005" y="1186395"/>
                    <a:pt x="65005" y="1186395"/>
                  </a:cubicBezTo>
                  <a:lnTo>
                    <a:pt x="163689" y="1186395"/>
                  </a:lnTo>
                  <a:cubicBezTo>
                    <a:pt x="163689" y="1186395"/>
                    <a:pt x="203591" y="1166862"/>
                    <a:pt x="201944" y="1118017"/>
                  </a:cubicBezTo>
                  <a:cubicBezTo>
                    <a:pt x="200323" y="1069172"/>
                    <a:pt x="338700" y="878681"/>
                    <a:pt x="338700" y="878681"/>
                  </a:cubicBezTo>
                  <a:cubicBezTo>
                    <a:pt x="338700" y="878681"/>
                    <a:pt x="284416" y="576170"/>
                    <a:pt x="338700" y="456986"/>
                  </a:cubicBezTo>
                  <a:cubicBezTo>
                    <a:pt x="572519" y="-56202"/>
                    <a:pt x="180920" y="-51312"/>
                    <a:pt x="0" y="62198"/>
                  </a:cubicBezTo>
                  <a:close/>
                </a:path>
              </a:pathLst>
            </a:custGeom>
            <a:solidFill>
              <a:srgbClr val="CCA283"/>
            </a:solidFill>
            <a:ln w="2611" cap="flat">
              <a:noFill/>
              <a:prstDash val="solid"/>
              <a:miter/>
            </a:ln>
          </p:spPr>
          <p:txBody>
            <a:bodyPr rtlCol="0" anchor="ctr"/>
            <a:lstStyle/>
            <a:p>
              <a:endParaRPr lang="id-ID"/>
            </a:p>
          </p:txBody>
        </p:sp>
        <p:sp>
          <p:nvSpPr>
            <p:cNvPr id="132" name="Freeform: Shape 131">
              <a:extLst>
                <a:ext uri="{FF2B5EF4-FFF2-40B4-BE49-F238E27FC236}">
                  <a16:creationId xmlns:a16="http://schemas.microsoft.com/office/drawing/2014/main" id="{8CB2CD83-0D42-4099-AEDE-77B5387DCEEB}"/>
                </a:ext>
              </a:extLst>
            </p:cNvPr>
            <p:cNvSpPr/>
            <p:nvPr/>
          </p:nvSpPr>
          <p:spPr>
            <a:xfrm>
              <a:off x="5606414" y="5260174"/>
              <a:ext cx="265500" cy="851495"/>
            </a:xfrm>
            <a:custGeom>
              <a:avLst/>
              <a:gdLst>
                <a:gd name="connsiteX0" fmla="*/ 21154 w 265500"/>
                <a:gd name="connsiteY0" fmla="*/ 0 h 851495"/>
                <a:gd name="connsiteX1" fmla="*/ 83021 w 265500"/>
                <a:gd name="connsiteY1" fmla="*/ 449360 h 851495"/>
                <a:gd name="connsiteX2" fmla="*/ 112333 w 265500"/>
                <a:gd name="connsiteY2" fmla="*/ 550293 h 851495"/>
                <a:gd name="connsiteX3" fmla="*/ 50466 w 265500"/>
                <a:gd name="connsiteY3" fmla="*/ 771717 h 851495"/>
                <a:gd name="connsiteX4" fmla="*/ 0 w 265500"/>
                <a:gd name="connsiteY4" fmla="*/ 851496 h 851495"/>
                <a:gd name="connsiteX5" fmla="*/ 123734 w 265500"/>
                <a:gd name="connsiteY5" fmla="*/ 851496 h 851495"/>
                <a:gd name="connsiteX6" fmla="*/ 141646 w 265500"/>
                <a:gd name="connsiteY6" fmla="*/ 779849 h 851495"/>
                <a:gd name="connsiteX7" fmla="*/ 177469 w 265500"/>
                <a:gd name="connsiteY7" fmla="*/ 659358 h 851495"/>
                <a:gd name="connsiteX8" fmla="*/ 193759 w 265500"/>
                <a:gd name="connsiteY8" fmla="*/ 447686 h 851495"/>
                <a:gd name="connsiteX9" fmla="*/ 258895 w 265500"/>
                <a:gd name="connsiteY9" fmla="*/ 79726 h 851495"/>
                <a:gd name="connsiteX10" fmla="*/ 21154 w 265500"/>
                <a:gd name="connsiteY10" fmla="*/ 0 h 8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500" h="851495">
                  <a:moveTo>
                    <a:pt x="21154" y="0"/>
                  </a:moveTo>
                  <a:cubicBezTo>
                    <a:pt x="21154" y="0"/>
                    <a:pt x="79779" y="423316"/>
                    <a:pt x="83021" y="449360"/>
                  </a:cubicBezTo>
                  <a:cubicBezTo>
                    <a:pt x="86290" y="475404"/>
                    <a:pt x="113955" y="507959"/>
                    <a:pt x="112333" y="550293"/>
                  </a:cubicBezTo>
                  <a:cubicBezTo>
                    <a:pt x="110712" y="592627"/>
                    <a:pt x="96043" y="735894"/>
                    <a:pt x="50466" y="771717"/>
                  </a:cubicBezTo>
                  <a:cubicBezTo>
                    <a:pt x="4864" y="807540"/>
                    <a:pt x="0" y="851496"/>
                    <a:pt x="0" y="851496"/>
                  </a:cubicBezTo>
                  <a:lnTo>
                    <a:pt x="123734" y="851496"/>
                  </a:lnTo>
                  <a:cubicBezTo>
                    <a:pt x="123734" y="851496"/>
                    <a:pt x="144888" y="809162"/>
                    <a:pt x="141646" y="779849"/>
                  </a:cubicBezTo>
                  <a:cubicBezTo>
                    <a:pt x="138377" y="750537"/>
                    <a:pt x="175848" y="719603"/>
                    <a:pt x="177469" y="659358"/>
                  </a:cubicBezTo>
                  <a:cubicBezTo>
                    <a:pt x="179090" y="599112"/>
                    <a:pt x="177469" y="486778"/>
                    <a:pt x="193759" y="447686"/>
                  </a:cubicBezTo>
                  <a:cubicBezTo>
                    <a:pt x="210050" y="408621"/>
                    <a:pt x="205160" y="139972"/>
                    <a:pt x="258895" y="79726"/>
                  </a:cubicBezTo>
                  <a:cubicBezTo>
                    <a:pt x="312604" y="19533"/>
                    <a:pt x="21154" y="0"/>
                    <a:pt x="21154" y="0"/>
                  </a:cubicBezTo>
                  <a:close/>
                </a:path>
              </a:pathLst>
            </a:custGeom>
            <a:solidFill>
              <a:srgbClr val="CCA283"/>
            </a:solidFill>
            <a:ln w="2611" cap="flat">
              <a:noFill/>
              <a:prstDash val="solid"/>
              <a:miter/>
            </a:ln>
          </p:spPr>
          <p:txBody>
            <a:bodyPr rtlCol="0" anchor="ctr"/>
            <a:lstStyle/>
            <a:p>
              <a:endParaRPr lang="id-ID"/>
            </a:p>
          </p:txBody>
        </p:sp>
        <p:sp>
          <p:nvSpPr>
            <p:cNvPr id="133" name="Freeform: Shape 132">
              <a:extLst>
                <a:ext uri="{FF2B5EF4-FFF2-40B4-BE49-F238E27FC236}">
                  <a16:creationId xmlns:a16="http://schemas.microsoft.com/office/drawing/2014/main" id="{505F7699-ED63-4621-AD1F-DFA0A5A5235D}"/>
                </a:ext>
              </a:extLst>
            </p:cNvPr>
            <p:cNvSpPr/>
            <p:nvPr/>
          </p:nvSpPr>
          <p:spPr>
            <a:xfrm>
              <a:off x="4750604" y="4626093"/>
              <a:ext cx="2310976" cy="1485550"/>
            </a:xfrm>
            <a:custGeom>
              <a:avLst/>
              <a:gdLst>
                <a:gd name="connsiteX0" fmla="*/ 2204387 w 2310976"/>
                <a:gd name="connsiteY0" fmla="*/ 694300 h 1485550"/>
                <a:gd name="connsiteX1" fmla="*/ 2225201 w 2310976"/>
                <a:gd name="connsiteY1" fmla="*/ 548392 h 1485550"/>
                <a:gd name="connsiteX2" fmla="*/ 2223187 w 2310976"/>
                <a:gd name="connsiteY2" fmla="*/ 492539 h 1485550"/>
                <a:gd name="connsiteX3" fmla="*/ 2269601 w 2310976"/>
                <a:gd name="connsiteY3" fmla="*/ 86743 h 1485550"/>
                <a:gd name="connsiteX4" fmla="*/ 2231921 w 2310976"/>
                <a:gd name="connsiteY4" fmla="*/ 61169 h 1485550"/>
                <a:gd name="connsiteX5" fmla="*/ 2013896 w 2310976"/>
                <a:gd name="connsiteY5" fmla="*/ 49716 h 1485550"/>
                <a:gd name="connsiteX6" fmla="*/ 2003803 w 2310976"/>
                <a:gd name="connsiteY6" fmla="*/ 50396 h 1485550"/>
                <a:gd name="connsiteX7" fmla="*/ 1845657 w 2310976"/>
                <a:gd name="connsiteY7" fmla="*/ 51756 h 1485550"/>
                <a:gd name="connsiteX8" fmla="*/ 1082517 w 2310976"/>
                <a:gd name="connsiteY8" fmla="*/ 1290 h 1485550"/>
                <a:gd name="connsiteX9" fmla="*/ 1043477 w 2310976"/>
                <a:gd name="connsiteY9" fmla="*/ 8010 h 1485550"/>
                <a:gd name="connsiteX10" fmla="*/ 933105 w 2310976"/>
                <a:gd name="connsiteY10" fmla="*/ 21476 h 1485550"/>
                <a:gd name="connsiteX11" fmla="*/ 754093 w 2310976"/>
                <a:gd name="connsiteY11" fmla="*/ 6676 h 1485550"/>
                <a:gd name="connsiteX12" fmla="*/ 539415 w 2310976"/>
                <a:gd name="connsiteY12" fmla="*/ 141262 h 1485550"/>
                <a:gd name="connsiteX13" fmla="*/ 276964 w 2310976"/>
                <a:gd name="connsiteY13" fmla="*/ 402353 h 1485550"/>
                <a:gd name="connsiteX14" fmla="*/ 114791 w 2310976"/>
                <a:gd name="connsiteY14" fmla="*/ 639232 h 1485550"/>
                <a:gd name="connsiteX15" fmla="*/ 114739 w 2310976"/>
                <a:gd name="connsiteY15" fmla="*/ 639284 h 1485550"/>
                <a:gd name="connsiteX16" fmla="*/ 114582 w 2310976"/>
                <a:gd name="connsiteY16" fmla="*/ 639284 h 1485550"/>
                <a:gd name="connsiteX17" fmla="*/ 114530 w 2310976"/>
                <a:gd name="connsiteY17" fmla="*/ 639284 h 1485550"/>
                <a:gd name="connsiteX18" fmla="*/ 53630 w 2310976"/>
                <a:gd name="connsiteY18" fmla="*/ 659000 h 1485550"/>
                <a:gd name="connsiteX19" fmla="*/ 18696 w 2310976"/>
                <a:gd name="connsiteY19" fmla="*/ 677251 h 1485550"/>
                <a:gd name="connsiteX20" fmla="*/ 38020 w 2310976"/>
                <a:gd name="connsiteY20" fmla="*/ 700236 h 1485550"/>
                <a:gd name="connsiteX21" fmla="*/ 34934 w 2310976"/>
                <a:gd name="connsiteY21" fmla="*/ 700733 h 1485550"/>
                <a:gd name="connsiteX22" fmla="*/ 0 w 2310976"/>
                <a:gd name="connsiteY22" fmla="*/ 718984 h 1485550"/>
                <a:gd name="connsiteX23" fmla="*/ 63593 w 2310976"/>
                <a:gd name="connsiteY23" fmla="*/ 752794 h 1485550"/>
                <a:gd name="connsiteX24" fmla="*/ 63671 w 2310976"/>
                <a:gd name="connsiteY24" fmla="*/ 752794 h 1485550"/>
                <a:gd name="connsiteX25" fmla="*/ 63619 w 2310976"/>
                <a:gd name="connsiteY25" fmla="*/ 752951 h 1485550"/>
                <a:gd name="connsiteX26" fmla="*/ 62285 w 2310976"/>
                <a:gd name="connsiteY26" fmla="*/ 842457 h 1485550"/>
                <a:gd name="connsiteX27" fmla="*/ 60272 w 2310976"/>
                <a:gd name="connsiteY27" fmla="*/ 1022802 h 1485550"/>
                <a:gd name="connsiteX28" fmla="*/ 47486 w 2310976"/>
                <a:gd name="connsiteY28" fmla="*/ 1098188 h 1485550"/>
                <a:gd name="connsiteX29" fmla="*/ 103338 w 2310976"/>
                <a:gd name="connsiteY29" fmla="*/ 1141934 h 1485550"/>
                <a:gd name="connsiteX30" fmla="*/ 188138 w 2310976"/>
                <a:gd name="connsiteY30" fmla="*/ 1098868 h 1485550"/>
                <a:gd name="connsiteX31" fmla="*/ 235911 w 2310976"/>
                <a:gd name="connsiteY31" fmla="*/ 1033601 h 1485550"/>
                <a:gd name="connsiteX32" fmla="*/ 375883 w 2310976"/>
                <a:gd name="connsiteY32" fmla="*/ 888896 h 1485550"/>
                <a:gd name="connsiteX33" fmla="*/ 542108 w 2310976"/>
                <a:gd name="connsiteY33" fmla="*/ 796697 h 1485550"/>
                <a:gd name="connsiteX34" fmla="*/ 688147 w 2310976"/>
                <a:gd name="connsiteY34" fmla="*/ 780538 h 1485550"/>
                <a:gd name="connsiteX35" fmla="*/ 759741 w 2310976"/>
                <a:gd name="connsiteY35" fmla="*/ 858773 h 1485550"/>
                <a:gd name="connsiteX36" fmla="*/ 790544 w 2310976"/>
                <a:gd name="connsiteY36" fmla="*/ 1083414 h 1485550"/>
                <a:gd name="connsiteX37" fmla="*/ 819856 w 2310976"/>
                <a:gd name="connsiteY37" fmla="*/ 1184347 h 1485550"/>
                <a:gd name="connsiteX38" fmla="*/ 757989 w 2310976"/>
                <a:gd name="connsiteY38" fmla="*/ 1405771 h 1485550"/>
                <a:gd name="connsiteX39" fmla="*/ 707523 w 2310976"/>
                <a:gd name="connsiteY39" fmla="*/ 1485550 h 1485550"/>
                <a:gd name="connsiteX40" fmla="*/ 831257 w 2310976"/>
                <a:gd name="connsiteY40" fmla="*/ 1485550 h 1485550"/>
                <a:gd name="connsiteX41" fmla="*/ 849169 w 2310976"/>
                <a:gd name="connsiteY41" fmla="*/ 1413904 h 1485550"/>
                <a:gd name="connsiteX42" fmla="*/ 884992 w 2310976"/>
                <a:gd name="connsiteY42" fmla="*/ 1293412 h 1485550"/>
                <a:gd name="connsiteX43" fmla="*/ 901282 w 2310976"/>
                <a:gd name="connsiteY43" fmla="*/ 1081741 h 1485550"/>
                <a:gd name="connsiteX44" fmla="*/ 927692 w 2310976"/>
                <a:gd name="connsiteY44" fmla="*/ 837802 h 1485550"/>
                <a:gd name="connsiteX45" fmla="*/ 1092636 w 2310976"/>
                <a:gd name="connsiteY45" fmla="*/ 826925 h 1485550"/>
                <a:gd name="connsiteX46" fmla="*/ 1703018 w 2310976"/>
                <a:gd name="connsiteY46" fmla="*/ 846431 h 1485550"/>
                <a:gd name="connsiteX47" fmla="*/ 1752150 w 2310976"/>
                <a:gd name="connsiteY47" fmla="*/ 857204 h 1485550"/>
                <a:gd name="connsiteX48" fmla="*/ 1886815 w 2310976"/>
                <a:gd name="connsiteY48" fmla="*/ 884739 h 1485550"/>
                <a:gd name="connsiteX49" fmla="*/ 1945152 w 2310976"/>
                <a:gd name="connsiteY49" fmla="*/ 1211620 h 1485550"/>
                <a:gd name="connsiteX50" fmla="*/ 1824268 w 2310976"/>
                <a:gd name="connsiteY50" fmla="*/ 1485524 h 1485550"/>
                <a:gd name="connsiteX51" fmla="*/ 1922952 w 2310976"/>
                <a:gd name="connsiteY51" fmla="*/ 1485524 h 1485550"/>
                <a:gd name="connsiteX52" fmla="*/ 1961207 w 2310976"/>
                <a:gd name="connsiteY52" fmla="*/ 1417146 h 1485550"/>
                <a:gd name="connsiteX53" fmla="*/ 2097963 w 2310976"/>
                <a:gd name="connsiteY53" fmla="*/ 1177810 h 1485550"/>
                <a:gd name="connsiteX54" fmla="*/ 2164589 w 2310976"/>
                <a:gd name="connsiteY54" fmla="*/ 775412 h 1485550"/>
                <a:gd name="connsiteX55" fmla="*/ 2190711 w 2310976"/>
                <a:gd name="connsiteY55" fmla="*/ 729705 h 1485550"/>
                <a:gd name="connsiteX56" fmla="*/ 2204387 w 2310976"/>
                <a:gd name="connsiteY56" fmla="*/ 694300 h 14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0976" h="1485550">
                  <a:moveTo>
                    <a:pt x="2204387" y="694300"/>
                  </a:moveTo>
                  <a:cubicBezTo>
                    <a:pt x="2217252" y="654110"/>
                    <a:pt x="2224782" y="605945"/>
                    <a:pt x="2225201" y="548392"/>
                  </a:cubicBezTo>
                  <a:cubicBezTo>
                    <a:pt x="2225201" y="530219"/>
                    <a:pt x="2224521" y="512046"/>
                    <a:pt x="2223187" y="492539"/>
                  </a:cubicBezTo>
                  <a:cubicBezTo>
                    <a:pt x="2223187" y="492539"/>
                    <a:pt x="2384680" y="199128"/>
                    <a:pt x="2269601" y="86743"/>
                  </a:cubicBezTo>
                  <a:cubicBezTo>
                    <a:pt x="2269601" y="86743"/>
                    <a:pt x="2268921" y="72622"/>
                    <a:pt x="2231921" y="61169"/>
                  </a:cubicBezTo>
                  <a:cubicBezTo>
                    <a:pt x="2198268" y="50396"/>
                    <a:pt x="2134335" y="42996"/>
                    <a:pt x="2013896" y="49716"/>
                  </a:cubicBezTo>
                  <a:cubicBezTo>
                    <a:pt x="2010523" y="49716"/>
                    <a:pt x="2007176" y="50396"/>
                    <a:pt x="2003803" y="50396"/>
                  </a:cubicBezTo>
                  <a:cubicBezTo>
                    <a:pt x="1958723" y="53090"/>
                    <a:pt x="1904883" y="53769"/>
                    <a:pt x="1845657" y="51756"/>
                  </a:cubicBezTo>
                  <a:cubicBezTo>
                    <a:pt x="1557633" y="43676"/>
                    <a:pt x="1149823" y="-8830"/>
                    <a:pt x="1082517" y="1290"/>
                  </a:cubicBezTo>
                  <a:cubicBezTo>
                    <a:pt x="1070410" y="3303"/>
                    <a:pt x="1057623" y="5343"/>
                    <a:pt x="1043477" y="8010"/>
                  </a:cubicBezTo>
                  <a:cubicBezTo>
                    <a:pt x="1009171" y="13396"/>
                    <a:pt x="971465" y="20143"/>
                    <a:pt x="933105" y="21476"/>
                  </a:cubicBezTo>
                  <a:cubicBezTo>
                    <a:pt x="900132" y="23490"/>
                    <a:pt x="820719" y="-14190"/>
                    <a:pt x="754093" y="6676"/>
                  </a:cubicBezTo>
                  <a:cubicBezTo>
                    <a:pt x="676694" y="43702"/>
                    <a:pt x="604707" y="90116"/>
                    <a:pt x="539415" y="141262"/>
                  </a:cubicBezTo>
                  <a:cubicBezTo>
                    <a:pt x="435763" y="222008"/>
                    <a:pt x="348296" y="313527"/>
                    <a:pt x="276964" y="402353"/>
                  </a:cubicBezTo>
                  <a:cubicBezTo>
                    <a:pt x="205631" y="490526"/>
                    <a:pt x="151112" y="574619"/>
                    <a:pt x="114791" y="639232"/>
                  </a:cubicBezTo>
                  <a:cubicBezTo>
                    <a:pt x="114791" y="639258"/>
                    <a:pt x="114765" y="639258"/>
                    <a:pt x="114739" y="639284"/>
                  </a:cubicBezTo>
                  <a:cubicBezTo>
                    <a:pt x="114687" y="639284"/>
                    <a:pt x="114635" y="639284"/>
                    <a:pt x="114582" y="639284"/>
                  </a:cubicBezTo>
                  <a:lnTo>
                    <a:pt x="114530" y="639284"/>
                  </a:lnTo>
                  <a:cubicBezTo>
                    <a:pt x="96435" y="641193"/>
                    <a:pt x="75229" y="656176"/>
                    <a:pt x="53630" y="659000"/>
                  </a:cubicBezTo>
                  <a:cubicBezTo>
                    <a:pt x="24292" y="662791"/>
                    <a:pt x="18696" y="677251"/>
                    <a:pt x="18696" y="677251"/>
                  </a:cubicBezTo>
                  <a:cubicBezTo>
                    <a:pt x="23115" y="687763"/>
                    <a:pt x="29992" y="695111"/>
                    <a:pt x="38020" y="700236"/>
                  </a:cubicBezTo>
                  <a:cubicBezTo>
                    <a:pt x="37000" y="700471"/>
                    <a:pt x="35954" y="700628"/>
                    <a:pt x="34934" y="700733"/>
                  </a:cubicBezTo>
                  <a:cubicBezTo>
                    <a:pt x="5596" y="704550"/>
                    <a:pt x="0" y="718984"/>
                    <a:pt x="0" y="718984"/>
                  </a:cubicBezTo>
                  <a:cubicBezTo>
                    <a:pt x="12028" y="747512"/>
                    <a:pt x="41994" y="752742"/>
                    <a:pt x="63593" y="752794"/>
                  </a:cubicBezTo>
                  <a:cubicBezTo>
                    <a:pt x="63619" y="752794"/>
                    <a:pt x="63645" y="752794"/>
                    <a:pt x="63671" y="752794"/>
                  </a:cubicBezTo>
                  <a:cubicBezTo>
                    <a:pt x="63645" y="752846"/>
                    <a:pt x="63645" y="752899"/>
                    <a:pt x="63619" y="752951"/>
                  </a:cubicBezTo>
                  <a:cubicBezTo>
                    <a:pt x="56899" y="781217"/>
                    <a:pt x="49499" y="822950"/>
                    <a:pt x="62285" y="842457"/>
                  </a:cubicBezTo>
                  <a:cubicBezTo>
                    <a:pt x="82472" y="872737"/>
                    <a:pt x="58259" y="985122"/>
                    <a:pt x="60272" y="1022802"/>
                  </a:cubicBezTo>
                  <a:cubicBezTo>
                    <a:pt x="62965" y="1060482"/>
                    <a:pt x="46806" y="1088748"/>
                    <a:pt x="47486" y="1098188"/>
                  </a:cubicBezTo>
                  <a:cubicBezTo>
                    <a:pt x="48165" y="1106921"/>
                    <a:pt x="73059" y="1143268"/>
                    <a:pt x="103338" y="1141934"/>
                  </a:cubicBezTo>
                  <a:cubicBezTo>
                    <a:pt x="133618" y="1139921"/>
                    <a:pt x="169964" y="1136548"/>
                    <a:pt x="188138" y="1098868"/>
                  </a:cubicBezTo>
                  <a:cubicBezTo>
                    <a:pt x="206991" y="1060508"/>
                    <a:pt x="217738" y="1036949"/>
                    <a:pt x="235911" y="1033601"/>
                  </a:cubicBezTo>
                  <a:cubicBezTo>
                    <a:pt x="253404" y="1030228"/>
                    <a:pt x="354363" y="931989"/>
                    <a:pt x="375883" y="888896"/>
                  </a:cubicBezTo>
                  <a:cubicBezTo>
                    <a:pt x="387310" y="867350"/>
                    <a:pt x="420963" y="821590"/>
                    <a:pt x="542108" y="796697"/>
                  </a:cubicBezTo>
                  <a:cubicBezTo>
                    <a:pt x="581148" y="788617"/>
                    <a:pt x="628921" y="783231"/>
                    <a:pt x="688147" y="780538"/>
                  </a:cubicBezTo>
                  <a:cubicBezTo>
                    <a:pt x="706895" y="819237"/>
                    <a:pt x="731109" y="850798"/>
                    <a:pt x="759741" y="858773"/>
                  </a:cubicBezTo>
                  <a:cubicBezTo>
                    <a:pt x="774358" y="964701"/>
                    <a:pt x="788975" y="1070785"/>
                    <a:pt x="790544" y="1083414"/>
                  </a:cubicBezTo>
                  <a:cubicBezTo>
                    <a:pt x="793813" y="1109458"/>
                    <a:pt x="821478" y="1142013"/>
                    <a:pt x="819856" y="1184347"/>
                  </a:cubicBezTo>
                  <a:cubicBezTo>
                    <a:pt x="818235" y="1226681"/>
                    <a:pt x="803566" y="1369948"/>
                    <a:pt x="757989" y="1405771"/>
                  </a:cubicBezTo>
                  <a:cubicBezTo>
                    <a:pt x="712413" y="1441595"/>
                    <a:pt x="707523" y="1485550"/>
                    <a:pt x="707523" y="1485550"/>
                  </a:cubicBezTo>
                  <a:lnTo>
                    <a:pt x="831257" y="1485550"/>
                  </a:lnTo>
                  <a:cubicBezTo>
                    <a:pt x="831257" y="1485550"/>
                    <a:pt x="852411" y="1443216"/>
                    <a:pt x="849169" y="1413904"/>
                  </a:cubicBezTo>
                  <a:cubicBezTo>
                    <a:pt x="845900" y="1384591"/>
                    <a:pt x="883345" y="1353658"/>
                    <a:pt x="884992" y="1293412"/>
                  </a:cubicBezTo>
                  <a:cubicBezTo>
                    <a:pt x="886613" y="1233166"/>
                    <a:pt x="884992" y="1120832"/>
                    <a:pt x="901282" y="1081741"/>
                  </a:cubicBezTo>
                  <a:cubicBezTo>
                    <a:pt x="911768" y="1056586"/>
                    <a:pt x="913467" y="936382"/>
                    <a:pt x="927692" y="837802"/>
                  </a:cubicBezTo>
                  <a:cubicBezTo>
                    <a:pt x="993220" y="824441"/>
                    <a:pt x="1058016" y="812805"/>
                    <a:pt x="1092636" y="826925"/>
                  </a:cubicBezTo>
                  <a:cubicBezTo>
                    <a:pt x="1158582" y="853831"/>
                    <a:pt x="1476233" y="936617"/>
                    <a:pt x="1703018" y="846431"/>
                  </a:cubicBezTo>
                  <a:cubicBezTo>
                    <a:pt x="1703018" y="846431"/>
                    <a:pt x="1734657" y="845098"/>
                    <a:pt x="1752150" y="857204"/>
                  </a:cubicBezTo>
                  <a:cubicBezTo>
                    <a:pt x="1757668" y="861362"/>
                    <a:pt x="1814410" y="880137"/>
                    <a:pt x="1886815" y="884739"/>
                  </a:cubicBezTo>
                  <a:cubicBezTo>
                    <a:pt x="1922560" y="1034673"/>
                    <a:pt x="1953702" y="1182621"/>
                    <a:pt x="1945152" y="1211620"/>
                  </a:cubicBezTo>
                  <a:cubicBezTo>
                    <a:pt x="1926848" y="1273879"/>
                    <a:pt x="1824268" y="1485524"/>
                    <a:pt x="1824268" y="1485524"/>
                  </a:cubicBezTo>
                  <a:lnTo>
                    <a:pt x="1922952" y="1485524"/>
                  </a:lnTo>
                  <a:cubicBezTo>
                    <a:pt x="1922952" y="1485524"/>
                    <a:pt x="1962828" y="1465991"/>
                    <a:pt x="1961207" y="1417146"/>
                  </a:cubicBezTo>
                  <a:cubicBezTo>
                    <a:pt x="1959586" y="1368301"/>
                    <a:pt x="2097963" y="1177810"/>
                    <a:pt x="2097963" y="1177810"/>
                  </a:cubicBezTo>
                  <a:cubicBezTo>
                    <a:pt x="2097963" y="1177810"/>
                    <a:pt x="2106670" y="909187"/>
                    <a:pt x="2164589" y="775412"/>
                  </a:cubicBezTo>
                  <a:cubicBezTo>
                    <a:pt x="2174264" y="761789"/>
                    <a:pt x="2183024" y="746597"/>
                    <a:pt x="2190711" y="729705"/>
                  </a:cubicBezTo>
                  <a:cubicBezTo>
                    <a:pt x="2199262" y="718906"/>
                    <a:pt x="2203602" y="706930"/>
                    <a:pt x="2204387" y="694300"/>
                  </a:cubicBezTo>
                  <a:close/>
                </a:path>
              </a:pathLst>
            </a:custGeom>
            <a:solidFill>
              <a:srgbClr val="EFCDAF"/>
            </a:solidFill>
            <a:ln w="2611" cap="flat">
              <a:noFill/>
              <a:prstDash val="solid"/>
              <a:miter/>
            </a:ln>
          </p:spPr>
          <p:txBody>
            <a:bodyPr rtlCol="0" anchor="ctr"/>
            <a:lstStyle/>
            <a:p>
              <a:endParaRPr lang="id-ID"/>
            </a:p>
          </p:txBody>
        </p:sp>
        <p:sp>
          <p:nvSpPr>
            <p:cNvPr id="134" name="Freeform: Shape 133">
              <a:extLst>
                <a:ext uri="{FF2B5EF4-FFF2-40B4-BE49-F238E27FC236}">
                  <a16:creationId xmlns:a16="http://schemas.microsoft.com/office/drawing/2014/main" id="{8E790DFF-C453-4C44-A141-AB5A92D6E8D5}"/>
                </a:ext>
              </a:extLst>
            </p:cNvPr>
            <p:cNvSpPr/>
            <p:nvPr/>
          </p:nvSpPr>
          <p:spPr>
            <a:xfrm>
              <a:off x="7052635" y="5599184"/>
              <a:ext cx="45155" cy="98269"/>
            </a:xfrm>
            <a:custGeom>
              <a:avLst/>
              <a:gdLst>
                <a:gd name="connsiteX0" fmla="*/ 3367 w 45155"/>
                <a:gd name="connsiteY0" fmla="*/ 98269 h 98269"/>
                <a:gd name="connsiteX1" fmla="*/ 30535 w 45155"/>
                <a:gd name="connsiteY1" fmla="*/ 3508 h 98269"/>
                <a:gd name="connsiteX2" fmla="*/ 3367 w 45155"/>
                <a:gd name="connsiteY2" fmla="*/ 58811 h 98269"/>
                <a:gd name="connsiteX3" fmla="*/ 3367 w 45155"/>
                <a:gd name="connsiteY3" fmla="*/ 98269 h 98269"/>
              </a:gdLst>
              <a:ahLst/>
              <a:cxnLst>
                <a:cxn ang="0">
                  <a:pos x="connsiteX0" y="connsiteY0"/>
                </a:cxn>
                <a:cxn ang="0">
                  <a:pos x="connsiteX1" y="connsiteY1"/>
                </a:cxn>
                <a:cxn ang="0">
                  <a:pos x="connsiteX2" y="connsiteY2"/>
                </a:cxn>
                <a:cxn ang="0">
                  <a:pos x="connsiteX3" y="connsiteY3"/>
                </a:cxn>
              </a:cxnLst>
              <a:rect l="l" t="t" r="r" b="b"/>
              <a:pathLst>
                <a:path w="45155" h="98269">
                  <a:moveTo>
                    <a:pt x="3367" y="98269"/>
                  </a:moveTo>
                  <a:cubicBezTo>
                    <a:pt x="3367" y="98269"/>
                    <a:pt x="75170" y="20975"/>
                    <a:pt x="30535" y="3508"/>
                  </a:cubicBezTo>
                  <a:cubicBezTo>
                    <a:pt x="-14100" y="-13959"/>
                    <a:pt x="3367" y="38442"/>
                    <a:pt x="3367" y="58811"/>
                  </a:cubicBezTo>
                  <a:cubicBezTo>
                    <a:pt x="3367" y="79233"/>
                    <a:pt x="3367" y="98269"/>
                    <a:pt x="3367" y="98269"/>
                  </a:cubicBezTo>
                  <a:close/>
                </a:path>
              </a:pathLst>
            </a:custGeom>
            <a:solidFill>
              <a:srgbClr val="2B478B"/>
            </a:solidFill>
            <a:ln w="2611" cap="flat">
              <a:noFill/>
              <a:prstDash val="solid"/>
              <a:miter/>
            </a:ln>
          </p:spPr>
          <p:txBody>
            <a:bodyPr rtlCol="0" anchor="ctr"/>
            <a:lstStyle/>
            <a:p>
              <a:endParaRPr lang="id-ID"/>
            </a:p>
          </p:txBody>
        </p:sp>
        <p:sp>
          <p:nvSpPr>
            <p:cNvPr id="135" name="Freeform: Shape 134">
              <a:extLst>
                <a:ext uri="{FF2B5EF4-FFF2-40B4-BE49-F238E27FC236}">
                  <a16:creationId xmlns:a16="http://schemas.microsoft.com/office/drawing/2014/main" id="{D14E639D-81E9-4ACE-85F0-86CFFDC339F1}"/>
                </a:ext>
              </a:extLst>
            </p:cNvPr>
            <p:cNvSpPr/>
            <p:nvPr/>
          </p:nvSpPr>
          <p:spPr>
            <a:xfrm>
              <a:off x="4865422" y="4626120"/>
              <a:ext cx="2117129" cy="639231"/>
            </a:xfrm>
            <a:custGeom>
              <a:avLst/>
              <a:gdLst>
                <a:gd name="connsiteX0" fmla="*/ 2117130 w 2117129"/>
                <a:gd name="connsiteY0" fmla="*/ 61143 h 639231"/>
                <a:gd name="connsiteX1" fmla="*/ 1886972 w 2117129"/>
                <a:gd name="connsiteY1" fmla="*/ 141235 h 639231"/>
                <a:gd name="connsiteX2" fmla="*/ 1360709 w 2117129"/>
                <a:gd name="connsiteY2" fmla="*/ 67209 h 639231"/>
                <a:gd name="connsiteX3" fmla="*/ 653422 w 2117129"/>
                <a:gd name="connsiteY3" fmla="*/ 134515 h 639231"/>
                <a:gd name="connsiteX4" fmla="*/ 644688 w 2117129"/>
                <a:gd name="connsiteY4" fmla="*/ 133182 h 639231"/>
                <a:gd name="connsiteX5" fmla="*/ 535676 w 2117129"/>
                <a:gd name="connsiteY5" fmla="*/ 176928 h 639231"/>
                <a:gd name="connsiteX6" fmla="*/ 450223 w 2117129"/>
                <a:gd name="connsiteY6" fmla="*/ 236808 h 639231"/>
                <a:gd name="connsiteX7" fmla="*/ 0 w 2117129"/>
                <a:gd name="connsiteY7" fmla="*/ 639231 h 639231"/>
                <a:gd name="connsiteX8" fmla="*/ 162172 w 2117129"/>
                <a:gd name="connsiteY8" fmla="*/ 402353 h 639231"/>
                <a:gd name="connsiteX9" fmla="*/ 424623 w 2117129"/>
                <a:gd name="connsiteY9" fmla="*/ 141261 h 639231"/>
                <a:gd name="connsiteX10" fmla="*/ 639302 w 2117129"/>
                <a:gd name="connsiteY10" fmla="*/ 6676 h 639231"/>
                <a:gd name="connsiteX11" fmla="*/ 818313 w 2117129"/>
                <a:gd name="connsiteY11" fmla="*/ 21476 h 639231"/>
                <a:gd name="connsiteX12" fmla="*/ 928686 w 2117129"/>
                <a:gd name="connsiteY12" fmla="*/ 8009 h 639231"/>
                <a:gd name="connsiteX13" fmla="*/ 967725 w 2117129"/>
                <a:gd name="connsiteY13" fmla="*/ 1289 h 639231"/>
                <a:gd name="connsiteX14" fmla="*/ 1730866 w 2117129"/>
                <a:gd name="connsiteY14" fmla="*/ 51755 h 639231"/>
                <a:gd name="connsiteX15" fmla="*/ 1889011 w 2117129"/>
                <a:gd name="connsiteY15" fmla="*/ 50396 h 639231"/>
                <a:gd name="connsiteX16" fmla="*/ 1899105 w 2117129"/>
                <a:gd name="connsiteY16" fmla="*/ 49716 h 639231"/>
                <a:gd name="connsiteX17" fmla="*/ 2117130 w 2117129"/>
                <a:gd name="connsiteY17" fmla="*/ 61143 h 6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7129" h="639231">
                  <a:moveTo>
                    <a:pt x="2117130" y="61143"/>
                  </a:moveTo>
                  <a:cubicBezTo>
                    <a:pt x="2033690" y="102196"/>
                    <a:pt x="1941491" y="139902"/>
                    <a:pt x="1886972" y="141235"/>
                  </a:cubicBezTo>
                  <a:cubicBezTo>
                    <a:pt x="1767866" y="143249"/>
                    <a:pt x="1478481" y="74609"/>
                    <a:pt x="1360709" y="67209"/>
                  </a:cubicBezTo>
                  <a:cubicBezTo>
                    <a:pt x="1242937" y="59809"/>
                    <a:pt x="765808" y="170181"/>
                    <a:pt x="653422" y="134515"/>
                  </a:cubicBezTo>
                  <a:cubicBezTo>
                    <a:pt x="650729" y="133182"/>
                    <a:pt x="648035" y="133182"/>
                    <a:pt x="644688" y="133182"/>
                  </a:cubicBezTo>
                  <a:cubicBezTo>
                    <a:pt x="619795" y="131168"/>
                    <a:pt x="582089" y="148661"/>
                    <a:pt x="535676" y="176928"/>
                  </a:cubicBezTo>
                  <a:cubicBezTo>
                    <a:pt x="509423" y="193741"/>
                    <a:pt x="480502" y="213928"/>
                    <a:pt x="450223" y="236808"/>
                  </a:cubicBezTo>
                  <a:cubicBezTo>
                    <a:pt x="254371" y="384860"/>
                    <a:pt x="0" y="639231"/>
                    <a:pt x="0" y="639231"/>
                  </a:cubicBezTo>
                  <a:cubicBezTo>
                    <a:pt x="36346" y="574618"/>
                    <a:pt x="90839" y="490499"/>
                    <a:pt x="162172" y="402353"/>
                  </a:cubicBezTo>
                  <a:cubicBezTo>
                    <a:pt x="233505" y="313527"/>
                    <a:pt x="320997" y="222008"/>
                    <a:pt x="424623" y="141261"/>
                  </a:cubicBezTo>
                  <a:cubicBezTo>
                    <a:pt x="489890" y="90115"/>
                    <a:pt x="561902" y="43676"/>
                    <a:pt x="639302" y="6676"/>
                  </a:cubicBezTo>
                  <a:cubicBezTo>
                    <a:pt x="705928" y="-14191"/>
                    <a:pt x="785340" y="23489"/>
                    <a:pt x="818313" y="21476"/>
                  </a:cubicBezTo>
                  <a:cubicBezTo>
                    <a:pt x="856673" y="20142"/>
                    <a:pt x="894353" y="13396"/>
                    <a:pt x="928686" y="8009"/>
                  </a:cubicBezTo>
                  <a:cubicBezTo>
                    <a:pt x="942832" y="5342"/>
                    <a:pt x="955592" y="3303"/>
                    <a:pt x="967725" y="1289"/>
                  </a:cubicBezTo>
                  <a:cubicBezTo>
                    <a:pt x="1035031" y="-8830"/>
                    <a:pt x="1442841" y="43702"/>
                    <a:pt x="1730866" y="51755"/>
                  </a:cubicBezTo>
                  <a:cubicBezTo>
                    <a:pt x="1790092" y="53769"/>
                    <a:pt x="1843931" y="53115"/>
                    <a:pt x="1889011" y="50396"/>
                  </a:cubicBezTo>
                  <a:cubicBezTo>
                    <a:pt x="1892384" y="50396"/>
                    <a:pt x="1895731" y="49716"/>
                    <a:pt x="1899105" y="49716"/>
                  </a:cubicBezTo>
                  <a:cubicBezTo>
                    <a:pt x="2019544" y="42970"/>
                    <a:pt x="2083476" y="50370"/>
                    <a:pt x="2117130" y="61143"/>
                  </a:cubicBezTo>
                  <a:close/>
                </a:path>
              </a:pathLst>
            </a:custGeom>
            <a:solidFill>
              <a:srgbClr val="FFE7D7"/>
            </a:solidFill>
            <a:ln w="2611" cap="flat">
              <a:noFill/>
              <a:prstDash val="solid"/>
              <a:miter/>
            </a:ln>
          </p:spPr>
          <p:txBody>
            <a:bodyPr rtlCol="0" anchor="ctr"/>
            <a:lstStyle/>
            <a:p>
              <a:endParaRPr lang="id-ID"/>
            </a:p>
          </p:txBody>
        </p:sp>
        <p:grpSp>
          <p:nvGrpSpPr>
            <p:cNvPr id="136" name="Graphic 2851">
              <a:extLst>
                <a:ext uri="{FF2B5EF4-FFF2-40B4-BE49-F238E27FC236}">
                  <a16:creationId xmlns:a16="http://schemas.microsoft.com/office/drawing/2014/main" id="{9573198C-9BCA-47A1-AF2D-837AE1355D13}"/>
                </a:ext>
              </a:extLst>
            </p:cNvPr>
            <p:cNvGrpSpPr/>
            <p:nvPr/>
          </p:nvGrpSpPr>
          <p:grpSpPr>
            <a:xfrm>
              <a:off x="4750343" y="4626340"/>
              <a:ext cx="2373824" cy="1141723"/>
              <a:chOff x="4750343" y="4626340"/>
              <a:chExt cx="2373824" cy="1141723"/>
            </a:xfrm>
            <a:solidFill>
              <a:srgbClr val="2B478B"/>
            </a:solidFill>
          </p:grpSpPr>
          <p:sp>
            <p:nvSpPr>
              <p:cNvPr id="137" name="Freeform: Shape 136">
                <a:extLst>
                  <a:ext uri="{FF2B5EF4-FFF2-40B4-BE49-F238E27FC236}">
                    <a16:creationId xmlns:a16="http://schemas.microsoft.com/office/drawing/2014/main" id="{5FCDA748-378D-43C4-8D94-CE68240A4465}"/>
                  </a:ext>
                </a:extLst>
              </p:cNvPr>
              <p:cNvSpPr/>
              <p:nvPr/>
            </p:nvSpPr>
            <p:spPr>
              <a:xfrm>
                <a:off x="5599874" y="4792988"/>
                <a:ext cx="874412" cy="501304"/>
              </a:xfrm>
              <a:custGeom>
                <a:avLst/>
                <a:gdLst>
                  <a:gd name="connsiteX0" fmla="*/ 869045 w 874412"/>
                  <a:gd name="connsiteY0" fmla="*/ 34404 h 501304"/>
                  <a:gd name="connsiteX1" fmla="*/ 510969 w 874412"/>
                  <a:gd name="connsiteY1" fmla="*/ 83877 h 501304"/>
                  <a:gd name="connsiteX2" fmla="*/ 139270 w 874412"/>
                  <a:gd name="connsiteY2" fmla="*/ 130474 h 501304"/>
                  <a:gd name="connsiteX3" fmla="*/ 4239 w 874412"/>
                  <a:gd name="connsiteY3" fmla="*/ 363351 h 501304"/>
                  <a:gd name="connsiteX4" fmla="*/ 439322 w 874412"/>
                  <a:gd name="connsiteY4" fmla="*/ 473017 h 501304"/>
                  <a:gd name="connsiteX5" fmla="*/ 869045 w 874412"/>
                  <a:gd name="connsiteY5" fmla="*/ 404116 h 501304"/>
                  <a:gd name="connsiteX6" fmla="*/ 869045 w 874412"/>
                  <a:gd name="connsiteY6" fmla="*/ 34404 h 50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412" h="501304">
                    <a:moveTo>
                      <a:pt x="869045" y="34404"/>
                    </a:moveTo>
                    <a:cubicBezTo>
                      <a:pt x="851577" y="-38393"/>
                      <a:pt x="676906" y="16937"/>
                      <a:pt x="510969" y="83877"/>
                    </a:cubicBezTo>
                    <a:cubicBezTo>
                      <a:pt x="345031" y="150843"/>
                      <a:pt x="272260" y="92611"/>
                      <a:pt x="139270" y="130474"/>
                    </a:cubicBezTo>
                    <a:cubicBezTo>
                      <a:pt x="6305" y="168310"/>
                      <a:pt x="8502" y="352526"/>
                      <a:pt x="4239" y="363351"/>
                    </a:cubicBezTo>
                    <a:cubicBezTo>
                      <a:pt x="-42514" y="482718"/>
                      <a:pt x="310097" y="415752"/>
                      <a:pt x="439322" y="473017"/>
                    </a:cubicBezTo>
                    <a:cubicBezTo>
                      <a:pt x="568547" y="530282"/>
                      <a:pt x="883583" y="497257"/>
                      <a:pt x="869045" y="404116"/>
                    </a:cubicBezTo>
                    <a:cubicBezTo>
                      <a:pt x="854480" y="310950"/>
                      <a:pt x="886512" y="107175"/>
                      <a:pt x="869045" y="34404"/>
                    </a:cubicBezTo>
                    <a:close/>
                  </a:path>
                </a:pathLst>
              </a:custGeom>
              <a:solidFill>
                <a:srgbClr val="2B478B"/>
              </a:solidFill>
              <a:ln w="2611" cap="flat">
                <a:noFill/>
                <a:prstDash val="solid"/>
                <a:miter/>
              </a:ln>
            </p:spPr>
            <p:txBody>
              <a:bodyPr rtlCol="0" anchor="ctr"/>
              <a:lstStyle/>
              <a:p>
                <a:endParaRPr lang="id-ID"/>
              </a:p>
            </p:txBody>
          </p:sp>
          <p:sp>
            <p:nvSpPr>
              <p:cNvPr id="138" name="Freeform: Shape 137">
                <a:extLst>
                  <a:ext uri="{FF2B5EF4-FFF2-40B4-BE49-F238E27FC236}">
                    <a16:creationId xmlns:a16="http://schemas.microsoft.com/office/drawing/2014/main" id="{E3BD4F49-AED0-46DB-B380-9E7037CDAC34}"/>
                  </a:ext>
                </a:extLst>
              </p:cNvPr>
              <p:cNvSpPr/>
              <p:nvPr/>
            </p:nvSpPr>
            <p:spPr>
              <a:xfrm>
                <a:off x="5794212" y="4626340"/>
                <a:ext cx="801944" cy="134265"/>
              </a:xfrm>
              <a:custGeom>
                <a:avLst/>
                <a:gdLst>
                  <a:gd name="connsiteX0" fmla="*/ 153622 w 801944"/>
                  <a:gd name="connsiteY0" fmla="*/ 134086 h 134265"/>
                  <a:gd name="connsiteX1" fmla="*/ 508769 w 801944"/>
                  <a:gd name="connsiteY1" fmla="*/ 84588 h 134265"/>
                  <a:gd name="connsiteX2" fmla="*/ 801945 w 801944"/>
                  <a:gd name="connsiteY2" fmla="*/ 51484 h 134265"/>
                  <a:gd name="connsiteX3" fmla="*/ 39196 w 801944"/>
                  <a:gd name="connsiteY3" fmla="*/ 1305 h 134265"/>
                  <a:gd name="connsiteX4" fmla="*/ 0 w 801944"/>
                  <a:gd name="connsiteY4" fmla="*/ 7685 h 134265"/>
                  <a:gd name="connsiteX5" fmla="*/ 153622 w 801944"/>
                  <a:gd name="connsiteY5" fmla="*/ 134086 h 13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944" h="134265">
                    <a:moveTo>
                      <a:pt x="153622" y="134086"/>
                    </a:moveTo>
                    <a:cubicBezTo>
                      <a:pt x="296261" y="128255"/>
                      <a:pt x="337026" y="52582"/>
                      <a:pt x="508769" y="84588"/>
                    </a:cubicBezTo>
                    <a:cubicBezTo>
                      <a:pt x="649970" y="110919"/>
                      <a:pt x="749883" y="93949"/>
                      <a:pt x="801945" y="51484"/>
                    </a:cubicBezTo>
                    <a:cubicBezTo>
                      <a:pt x="514234" y="43247"/>
                      <a:pt x="106058" y="-8841"/>
                      <a:pt x="39196" y="1305"/>
                    </a:cubicBezTo>
                    <a:cubicBezTo>
                      <a:pt x="27037" y="3135"/>
                      <a:pt x="13859" y="5384"/>
                      <a:pt x="0" y="7685"/>
                    </a:cubicBezTo>
                    <a:cubicBezTo>
                      <a:pt x="3896" y="32840"/>
                      <a:pt x="27770" y="139211"/>
                      <a:pt x="153622" y="134086"/>
                    </a:cubicBezTo>
                    <a:close/>
                  </a:path>
                </a:pathLst>
              </a:custGeom>
              <a:solidFill>
                <a:srgbClr val="2B478B"/>
              </a:solidFill>
              <a:ln w="2611" cap="flat">
                <a:noFill/>
                <a:prstDash val="solid"/>
                <a:miter/>
              </a:ln>
            </p:spPr>
            <p:txBody>
              <a:bodyPr rtlCol="0" anchor="ctr"/>
              <a:lstStyle/>
              <a:p>
                <a:endParaRPr lang="id-ID"/>
              </a:p>
            </p:txBody>
          </p:sp>
          <p:sp>
            <p:nvSpPr>
              <p:cNvPr id="139" name="Freeform: Shape 138">
                <a:extLst>
                  <a:ext uri="{FF2B5EF4-FFF2-40B4-BE49-F238E27FC236}">
                    <a16:creationId xmlns:a16="http://schemas.microsoft.com/office/drawing/2014/main" id="{B3F83475-1E38-4628-8AEF-57BD9B79B4AA}"/>
                  </a:ext>
                </a:extLst>
              </p:cNvPr>
              <p:cNvSpPr/>
              <p:nvPr/>
            </p:nvSpPr>
            <p:spPr>
              <a:xfrm>
                <a:off x="4750343" y="4767355"/>
                <a:ext cx="568022" cy="1000708"/>
              </a:xfrm>
              <a:custGeom>
                <a:avLst/>
                <a:gdLst>
                  <a:gd name="connsiteX0" fmla="*/ 539729 w 568022"/>
                  <a:gd name="connsiteY0" fmla="*/ 0 h 1000708"/>
                  <a:gd name="connsiteX1" fmla="*/ 277277 w 568022"/>
                  <a:gd name="connsiteY1" fmla="*/ 261092 h 1000708"/>
                  <a:gd name="connsiteX2" fmla="*/ 115105 w 568022"/>
                  <a:gd name="connsiteY2" fmla="*/ 497970 h 1000708"/>
                  <a:gd name="connsiteX3" fmla="*/ 53866 w 568022"/>
                  <a:gd name="connsiteY3" fmla="*/ 517476 h 1000708"/>
                  <a:gd name="connsiteX4" fmla="*/ 18853 w 568022"/>
                  <a:gd name="connsiteY4" fmla="*/ 535650 h 1000708"/>
                  <a:gd name="connsiteX5" fmla="*/ 38360 w 568022"/>
                  <a:gd name="connsiteY5" fmla="*/ 559183 h 1000708"/>
                  <a:gd name="connsiteX6" fmla="*/ 34987 w 568022"/>
                  <a:gd name="connsiteY6" fmla="*/ 559183 h 1000708"/>
                  <a:gd name="connsiteX7" fmla="*/ 0 w 568022"/>
                  <a:gd name="connsiteY7" fmla="*/ 578036 h 1000708"/>
                  <a:gd name="connsiteX8" fmla="*/ 63933 w 568022"/>
                  <a:gd name="connsiteY8" fmla="*/ 611689 h 1000708"/>
                  <a:gd name="connsiteX9" fmla="*/ 62599 w 568022"/>
                  <a:gd name="connsiteY9" fmla="*/ 701195 h 1000708"/>
                  <a:gd name="connsiteX10" fmla="*/ 60586 w 568022"/>
                  <a:gd name="connsiteY10" fmla="*/ 881540 h 1000708"/>
                  <a:gd name="connsiteX11" fmla="*/ 47799 w 568022"/>
                  <a:gd name="connsiteY11" fmla="*/ 956926 h 1000708"/>
                  <a:gd name="connsiteX12" fmla="*/ 103652 w 568022"/>
                  <a:gd name="connsiteY12" fmla="*/ 1000672 h 1000708"/>
                  <a:gd name="connsiteX13" fmla="*/ 188451 w 568022"/>
                  <a:gd name="connsiteY13" fmla="*/ 957606 h 1000708"/>
                  <a:gd name="connsiteX14" fmla="*/ 236224 w 568022"/>
                  <a:gd name="connsiteY14" fmla="*/ 892340 h 1000708"/>
                  <a:gd name="connsiteX15" fmla="*/ 376197 w 568022"/>
                  <a:gd name="connsiteY15" fmla="*/ 747634 h 1000708"/>
                  <a:gd name="connsiteX16" fmla="*/ 542422 w 568022"/>
                  <a:gd name="connsiteY16" fmla="*/ 655435 h 1000708"/>
                  <a:gd name="connsiteX17" fmla="*/ 528956 w 568022"/>
                  <a:gd name="connsiteY17" fmla="*/ 277225 h 1000708"/>
                  <a:gd name="connsiteX18" fmla="*/ 551155 w 568022"/>
                  <a:gd name="connsiteY18" fmla="*/ 233479 h 1000708"/>
                  <a:gd name="connsiteX19" fmla="*/ 562582 w 568022"/>
                  <a:gd name="connsiteY19" fmla="*/ 193106 h 1000708"/>
                  <a:gd name="connsiteX20" fmla="*/ 565276 w 568022"/>
                  <a:gd name="connsiteY20" fmla="*/ 95520 h 1000708"/>
                  <a:gd name="connsiteX21" fmla="*/ 539729 w 568022"/>
                  <a:gd name="connsiteY21" fmla="*/ 0 h 100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8022" h="1000708">
                    <a:moveTo>
                      <a:pt x="539729" y="0"/>
                    </a:moveTo>
                    <a:cubicBezTo>
                      <a:pt x="436076" y="80746"/>
                      <a:pt x="348610" y="172266"/>
                      <a:pt x="277277" y="261092"/>
                    </a:cubicBezTo>
                    <a:cubicBezTo>
                      <a:pt x="205945" y="349264"/>
                      <a:pt x="151425" y="433357"/>
                      <a:pt x="115105" y="497970"/>
                    </a:cubicBezTo>
                    <a:cubicBezTo>
                      <a:pt x="96932" y="499983"/>
                      <a:pt x="75386" y="514783"/>
                      <a:pt x="53866" y="517476"/>
                    </a:cubicBezTo>
                    <a:cubicBezTo>
                      <a:pt x="24919" y="521529"/>
                      <a:pt x="18853" y="535650"/>
                      <a:pt x="18853" y="535650"/>
                    </a:cubicBezTo>
                    <a:cubicBezTo>
                      <a:pt x="23560" y="546423"/>
                      <a:pt x="30306" y="553823"/>
                      <a:pt x="38360" y="559183"/>
                    </a:cubicBezTo>
                    <a:lnTo>
                      <a:pt x="34987" y="559183"/>
                    </a:lnTo>
                    <a:cubicBezTo>
                      <a:pt x="6066" y="563236"/>
                      <a:pt x="0" y="578036"/>
                      <a:pt x="0" y="578036"/>
                    </a:cubicBezTo>
                    <a:cubicBezTo>
                      <a:pt x="12107" y="606303"/>
                      <a:pt x="42413" y="611689"/>
                      <a:pt x="63933" y="611689"/>
                    </a:cubicBezTo>
                    <a:cubicBezTo>
                      <a:pt x="57213" y="639955"/>
                      <a:pt x="49813" y="681688"/>
                      <a:pt x="62599" y="701195"/>
                    </a:cubicBezTo>
                    <a:cubicBezTo>
                      <a:pt x="82786" y="731475"/>
                      <a:pt x="58572" y="843861"/>
                      <a:pt x="60586" y="881540"/>
                    </a:cubicBezTo>
                    <a:cubicBezTo>
                      <a:pt x="63279" y="919220"/>
                      <a:pt x="47119" y="947487"/>
                      <a:pt x="47799" y="956926"/>
                    </a:cubicBezTo>
                    <a:cubicBezTo>
                      <a:pt x="48479" y="965660"/>
                      <a:pt x="73372" y="1002006"/>
                      <a:pt x="103652" y="1000672"/>
                    </a:cubicBezTo>
                    <a:cubicBezTo>
                      <a:pt x="133932" y="998659"/>
                      <a:pt x="170278" y="995286"/>
                      <a:pt x="188451" y="957606"/>
                    </a:cubicBezTo>
                    <a:cubicBezTo>
                      <a:pt x="207304" y="919246"/>
                      <a:pt x="218051" y="895687"/>
                      <a:pt x="236224" y="892340"/>
                    </a:cubicBezTo>
                    <a:cubicBezTo>
                      <a:pt x="253718" y="888967"/>
                      <a:pt x="354677" y="790727"/>
                      <a:pt x="376197" y="747634"/>
                    </a:cubicBezTo>
                    <a:cubicBezTo>
                      <a:pt x="387624" y="726088"/>
                      <a:pt x="421276" y="680329"/>
                      <a:pt x="542422" y="655435"/>
                    </a:cubicBezTo>
                    <a:cubicBezTo>
                      <a:pt x="524929" y="543729"/>
                      <a:pt x="452916" y="398371"/>
                      <a:pt x="528956" y="277225"/>
                    </a:cubicBezTo>
                    <a:cubicBezTo>
                      <a:pt x="537715" y="262425"/>
                      <a:pt x="545115" y="248279"/>
                      <a:pt x="551155" y="233479"/>
                    </a:cubicBezTo>
                    <a:cubicBezTo>
                      <a:pt x="555862" y="220012"/>
                      <a:pt x="559889" y="206572"/>
                      <a:pt x="562582" y="193106"/>
                    </a:cubicBezTo>
                    <a:cubicBezTo>
                      <a:pt x="569302" y="160133"/>
                      <a:pt x="569302" y="126480"/>
                      <a:pt x="565276" y="95520"/>
                    </a:cubicBezTo>
                    <a:cubicBezTo>
                      <a:pt x="560569" y="59880"/>
                      <a:pt x="550476" y="26907"/>
                      <a:pt x="539729" y="0"/>
                    </a:cubicBezTo>
                    <a:close/>
                  </a:path>
                </a:pathLst>
              </a:custGeom>
              <a:solidFill>
                <a:srgbClr val="2B478B"/>
              </a:solidFill>
              <a:ln w="2611" cap="flat">
                <a:noFill/>
                <a:prstDash val="solid"/>
                <a:miter/>
              </a:ln>
            </p:spPr>
            <p:txBody>
              <a:bodyPr rtlCol="0" anchor="ctr"/>
              <a:lstStyle/>
              <a:p>
                <a:endParaRPr lang="id-ID"/>
              </a:p>
            </p:txBody>
          </p:sp>
          <p:sp>
            <p:nvSpPr>
              <p:cNvPr id="140" name="Freeform: Shape 139">
                <a:extLst>
                  <a:ext uri="{FF2B5EF4-FFF2-40B4-BE49-F238E27FC236}">
                    <a16:creationId xmlns:a16="http://schemas.microsoft.com/office/drawing/2014/main" id="{74904924-877F-4B3D-94EB-7D04895E16A5}"/>
                  </a:ext>
                </a:extLst>
              </p:cNvPr>
              <p:cNvSpPr/>
              <p:nvPr/>
            </p:nvSpPr>
            <p:spPr>
              <a:xfrm>
                <a:off x="6547499" y="4673154"/>
                <a:ext cx="576667" cy="951031"/>
              </a:xfrm>
              <a:custGeom>
                <a:avLst/>
                <a:gdLst>
                  <a:gd name="connsiteX0" fmla="*/ 573534 w 576667"/>
                  <a:gd name="connsiteY0" fmla="*/ 244476 h 951031"/>
                  <a:gd name="connsiteX1" fmla="*/ 472863 w 576667"/>
                  <a:gd name="connsiteY1" fmla="*/ 39970 h 951031"/>
                  <a:gd name="connsiteX2" fmla="*/ 217027 w 576667"/>
                  <a:gd name="connsiteY2" fmla="*/ 2708 h 951031"/>
                  <a:gd name="connsiteX3" fmla="*/ 168469 w 576667"/>
                  <a:gd name="connsiteY3" fmla="*/ 125135 h 951031"/>
                  <a:gd name="connsiteX4" fmla="*/ 1721 w 576667"/>
                  <a:gd name="connsiteY4" fmla="*/ 423619 h 951031"/>
                  <a:gd name="connsiteX5" fmla="*/ 428149 w 576667"/>
                  <a:gd name="connsiteY5" fmla="*/ 501175 h 951031"/>
                  <a:gd name="connsiteX6" fmla="*/ 426475 w 576667"/>
                  <a:gd name="connsiteY6" fmla="*/ 445374 h 951031"/>
                  <a:gd name="connsiteX7" fmla="*/ 479190 w 576667"/>
                  <a:gd name="connsiteY7" fmla="*/ 325850 h 951031"/>
                  <a:gd name="connsiteX8" fmla="*/ 514099 w 576667"/>
                  <a:gd name="connsiteY8" fmla="*/ 949175 h 951031"/>
                  <a:gd name="connsiteX9" fmla="*/ 547307 w 576667"/>
                  <a:gd name="connsiteY9" fmla="*/ 951031 h 951031"/>
                  <a:gd name="connsiteX10" fmla="*/ 573534 w 576667"/>
                  <a:gd name="connsiteY10" fmla="*/ 244476 h 95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667" h="951031">
                    <a:moveTo>
                      <a:pt x="573534" y="244476"/>
                    </a:moveTo>
                    <a:cubicBezTo>
                      <a:pt x="558969" y="113473"/>
                      <a:pt x="472863" y="39970"/>
                      <a:pt x="472863" y="39970"/>
                    </a:cubicBezTo>
                    <a:cubicBezTo>
                      <a:pt x="472863" y="39970"/>
                      <a:pt x="470483" y="-12301"/>
                      <a:pt x="217027" y="2708"/>
                    </a:cubicBezTo>
                    <a:cubicBezTo>
                      <a:pt x="186407" y="33223"/>
                      <a:pt x="162351" y="74119"/>
                      <a:pt x="168469" y="125135"/>
                    </a:cubicBezTo>
                    <a:cubicBezTo>
                      <a:pt x="183426" y="250281"/>
                      <a:pt x="-20688" y="271749"/>
                      <a:pt x="1721" y="423619"/>
                    </a:cubicBezTo>
                    <a:cubicBezTo>
                      <a:pt x="21202" y="555459"/>
                      <a:pt x="280384" y="610789"/>
                      <a:pt x="428149" y="501175"/>
                    </a:cubicBezTo>
                    <a:cubicBezTo>
                      <a:pt x="428279" y="483472"/>
                      <a:pt x="427757" y="464907"/>
                      <a:pt x="426475" y="445374"/>
                    </a:cubicBezTo>
                    <a:cubicBezTo>
                      <a:pt x="426475" y="445374"/>
                      <a:pt x="454768" y="393914"/>
                      <a:pt x="479190" y="325850"/>
                    </a:cubicBezTo>
                    <a:lnTo>
                      <a:pt x="514099" y="949175"/>
                    </a:lnTo>
                    <a:lnTo>
                      <a:pt x="547307" y="951031"/>
                    </a:lnTo>
                    <a:cubicBezTo>
                      <a:pt x="547307" y="951031"/>
                      <a:pt x="588072" y="375480"/>
                      <a:pt x="573534" y="244476"/>
                    </a:cubicBezTo>
                    <a:close/>
                  </a:path>
                </a:pathLst>
              </a:custGeom>
              <a:solidFill>
                <a:srgbClr val="2B478B"/>
              </a:solidFill>
              <a:ln w="2611" cap="flat">
                <a:noFill/>
                <a:prstDash val="solid"/>
                <a:miter/>
              </a:ln>
            </p:spPr>
            <p:txBody>
              <a:bodyPr rtlCol="0" anchor="ctr"/>
              <a:lstStyle/>
              <a:p>
                <a:endParaRPr lang="id-ID"/>
              </a:p>
            </p:txBody>
          </p:sp>
        </p:grpSp>
      </p:grpSp>
      <p:sp>
        <p:nvSpPr>
          <p:cNvPr id="141" name="Freeform: Shape 140">
            <a:extLst>
              <a:ext uri="{FF2B5EF4-FFF2-40B4-BE49-F238E27FC236}">
                <a16:creationId xmlns:a16="http://schemas.microsoft.com/office/drawing/2014/main" id="{5AA4130C-EB04-4426-A72B-3810EC00B35A}"/>
              </a:ext>
            </a:extLst>
          </p:cNvPr>
          <p:cNvSpPr/>
          <p:nvPr/>
        </p:nvSpPr>
        <p:spPr>
          <a:xfrm>
            <a:off x="5468770" y="6500066"/>
            <a:ext cx="918627" cy="373137"/>
          </a:xfrm>
          <a:custGeom>
            <a:avLst/>
            <a:gdLst>
              <a:gd name="connsiteX0" fmla="*/ 871604 w 918627"/>
              <a:gd name="connsiteY0" fmla="*/ 373137 h 373137"/>
              <a:gd name="connsiteX1" fmla="*/ 52297 w 918627"/>
              <a:gd name="connsiteY1" fmla="*/ 373137 h 373137"/>
              <a:gd name="connsiteX2" fmla="*/ 0 w 918627"/>
              <a:gd name="connsiteY2" fmla="*/ 0 h 373137"/>
              <a:gd name="connsiteX3" fmla="*/ 883240 w 918627"/>
              <a:gd name="connsiteY3" fmla="*/ 0 h 373137"/>
              <a:gd name="connsiteX4" fmla="*/ 918279 w 918627"/>
              <a:gd name="connsiteY4" fmla="*/ 40295 h 373137"/>
              <a:gd name="connsiteX5" fmla="*/ 871604 w 918627"/>
              <a:gd name="connsiteY5" fmla="*/ 373137 h 3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27" h="373137">
                <a:moveTo>
                  <a:pt x="871604" y="373137"/>
                </a:moveTo>
                <a:lnTo>
                  <a:pt x="52297" y="373137"/>
                </a:lnTo>
                <a:lnTo>
                  <a:pt x="0" y="0"/>
                </a:lnTo>
                <a:lnTo>
                  <a:pt x="883240" y="0"/>
                </a:lnTo>
                <a:cubicBezTo>
                  <a:pt x="904734" y="0"/>
                  <a:pt x="921260" y="19010"/>
                  <a:pt x="918279" y="40295"/>
                </a:cubicBezTo>
                <a:lnTo>
                  <a:pt x="871604" y="373137"/>
                </a:lnTo>
                <a:close/>
              </a:path>
            </a:pathLst>
          </a:custGeom>
          <a:solidFill>
            <a:srgbClr val="E29952"/>
          </a:solidFill>
          <a:ln w="2611" cap="flat">
            <a:noFill/>
            <a:prstDash val="solid"/>
            <a:miter/>
          </a:ln>
        </p:spPr>
        <p:txBody>
          <a:bodyPr rtlCol="0" anchor="ctr"/>
          <a:lstStyle/>
          <a:p>
            <a:endParaRPr lang="id-ID"/>
          </a:p>
        </p:txBody>
      </p:sp>
      <p:sp>
        <p:nvSpPr>
          <p:cNvPr id="142" name="Freeform: Shape 141">
            <a:extLst>
              <a:ext uri="{FF2B5EF4-FFF2-40B4-BE49-F238E27FC236}">
                <a16:creationId xmlns:a16="http://schemas.microsoft.com/office/drawing/2014/main" id="{A66E3414-99AB-48E4-AFC3-0FD842A9E24D}"/>
              </a:ext>
            </a:extLst>
          </p:cNvPr>
          <p:cNvSpPr/>
          <p:nvPr/>
        </p:nvSpPr>
        <p:spPr>
          <a:xfrm>
            <a:off x="5366861" y="6500066"/>
            <a:ext cx="913327" cy="373137"/>
          </a:xfrm>
          <a:custGeom>
            <a:avLst/>
            <a:gdLst>
              <a:gd name="connsiteX0" fmla="*/ 866304 w 913327"/>
              <a:gd name="connsiteY0" fmla="*/ 373137 h 373137"/>
              <a:gd name="connsiteX1" fmla="*/ 46997 w 913327"/>
              <a:gd name="connsiteY1" fmla="*/ 373137 h 373137"/>
              <a:gd name="connsiteX2" fmla="*/ 348 w 913327"/>
              <a:gd name="connsiteY2" fmla="*/ 40295 h 373137"/>
              <a:gd name="connsiteX3" fmla="*/ 35387 w 913327"/>
              <a:gd name="connsiteY3" fmla="*/ 0 h 373137"/>
              <a:gd name="connsiteX4" fmla="*/ 877940 w 913327"/>
              <a:gd name="connsiteY4" fmla="*/ 0 h 373137"/>
              <a:gd name="connsiteX5" fmla="*/ 912979 w 913327"/>
              <a:gd name="connsiteY5" fmla="*/ 40295 h 373137"/>
              <a:gd name="connsiteX6" fmla="*/ 866304 w 913327"/>
              <a:gd name="connsiteY6" fmla="*/ 373137 h 3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327" h="373137">
                <a:moveTo>
                  <a:pt x="866304" y="373137"/>
                </a:moveTo>
                <a:lnTo>
                  <a:pt x="46997" y="373137"/>
                </a:lnTo>
                <a:lnTo>
                  <a:pt x="348" y="40295"/>
                </a:lnTo>
                <a:cubicBezTo>
                  <a:pt x="-2632" y="19010"/>
                  <a:pt x="13893" y="0"/>
                  <a:pt x="35387" y="0"/>
                </a:cubicBezTo>
                <a:lnTo>
                  <a:pt x="877940" y="0"/>
                </a:lnTo>
                <a:cubicBezTo>
                  <a:pt x="899434" y="0"/>
                  <a:pt x="915960" y="19010"/>
                  <a:pt x="912979" y="40295"/>
                </a:cubicBezTo>
                <a:lnTo>
                  <a:pt x="866304" y="373137"/>
                </a:lnTo>
                <a:close/>
              </a:path>
            </a:pathLst>
          </a:custGeom>
          <a:solidFill>
            <a:srgbClr val="C18E4C"/>
          </a:solidFill>
          <a:ln w="2611" cap="flat">
            <a:noFill/>
            <a:prstDash val="solid"/>
            <a:miter/>
          </a:ln>
        </p:spPr>
        <p:txBody>
          <a:bodyPr rtlCol="0" anchor="ctr"/>
          <a:lstStyle/>
          <a:p>
            <a:endParaRPr lang="id-ID"/>
          </a:p>
        </p:txBody>
      </p:sp>
      <p:sp>
        <p:nvSpPr>
          <p:cNvPr id="143" name="Freeform: Shape 142">
            <a:extLst>
              <a:ext uri="{FF2B5EF4-FFF2-40B4-BE49-F238E27FC236}">
                <a16:creationId xmlns:a16="http://schemas.microsoft.com/office/drawing/2014/main" id="{07F70984-534E-4ED1-8E5F-8C7F7668BB04}"/>
              </a:ext>
            </a:extLst>
          </p:cNvPr>
          <p:cNvSpPr/>
          <p:nvPr/>
        </p:nvSpPr>
        <p:spPr>
          <a:xfrm>
            <a:off x="8582278" y="6082450"/>
            <a:ext cx="165728" cy="799565"/>
          </a:xfrm>
          <a:custGeom>
            <a:avLst/>
            <a:gdLst>
              <a:gd name="connsiteX0" fmla="*/ 165729 w 165728"/>
              <a:gd name="connsiteY0" fmla="*/ 799566 h 799565"/>
              <a:gd name="connsiteX1" fmla="*/ 163898 w 165728"/>
              <a:gd name="connsiteY1" fmla="*/ 35667 h 799565"/>
              <a:gd name="connsiteX2" fmla="*/ 127918 w 165728"/>
              <a:gd name="connsiteY2" fmla="*/ 1 h 799565"/>
              <a:gd name="connsiteX3" fmla="*/ 35667 w 165728"/>
              <a:gd name="connsiteY3" fmla="*/ 550 h 799565"/>
              <a:gd name="connsiteX4" fmla="*/ 1 w 165728"/>
              <a:gd name="connsiteY4" fmla="*/ 36530 h 799565"/>
              <a:gd name="connsiteX5" fmla="*/ 1831 w 165728"/>
              <a:gd name="connsiteY5" fmla="*/ 799539 h 799565"/>
              <a:gd name="connsiteX6" fmla="*/ 165729 w 165728"/>
              <a:gd name="connsiteY6" fmla="*/ 799539 h 79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28" h="799565">
                <a:moveTo>
                  <a:pt x="165729" y="799566"/>
                </a:moveTo>
                <a:lnTo>
                  <a:pt x="163898" y="35667"/>
                </a:lnTo>
                <a:cubicBezTo>
                  <a:pt x="163820" y="15951"/>
                  <a:pt x="147608" y="-104"/>
                  <a:pt x="127918" y="1"/>
                </a:cubicBezTo>
                <a:lnTo>
                  <a:pt x="35667" y="550"/>
                </a:lnTo>
                <a:cubicBezTo>
                  <a:pt x="15951" y="628"/>
                  <a:pt x="-104" y="16840"/>
                  <a:pt x="1" y="36530"/>
                </a:cubicBezTo>
                <a:lnTo>
                  <a:pt x="1831" y="799539"/>
                </a:lnTo>
                <a:lnTo>
                  <a:pt x="165729" y="799539"/>
                </a:lnTo>
                <a:close/>
              </a:path>
            </a:pathLst>
          </a:custGeom>
          <a:solidFill>
            <a:srgbClr val="C18E4C"/>
          </a:solidFill>
          <a:ln w="2611" cap="flat">
            <a:noFill/>
            <a:prstDash val="solid"/>
            <a:miter/>
          </a:ln>
        </p:spPr>
        <p:txBody>
          <a:bodyPr rtlCol="0" anchor="ctr"/>
          <a:lstStyle/>
          <a:p>
            <a:endParaRPr lang="id-ID"/>
          </a:p>
        </p:txBody>
      </p:sp>
      <p:sp>
        <p:nvSpPr>
          <p:cNvPr id="144" name="Freeform: Shape 143">
            <a:extLst>
              <a:ext uri="{FF2B5EF4-FFF2-40B4-BE49-F238E27FC236}">
                <a16:creationId xmlns:a16="http://schemas.microsoft.com/office/drawing/2014/main" id="{C6B9076A-C4E4-4A32-A9CD-E1136F0EC4F7}"/>
              </a:ext>
            </a:extLst>
          </p:cNvPr>
          <p:cNvSpPr/>
          <p:nvPr/>
        </p:nvSpPr>
        <p:spPr>
          <a:xfrm>
            <a:off x="5583110" y="6208897"/>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145" name="Freeform: Shape 144">
            <a:extLst>
              <a:ext uri="{FF2B5EF4-FFF2-40B4-BE49-F238E27FC236}">
                <a16:creationId xmlns:a16="http://schemas.microsoft.com/office/drawing/2014/main" id="{3AE80A00-79E5-4188-A4DB-74208042BD0D}"/>
              </a:ext>
            </a:extLst>
          </p:cNvPr>
          <p:cNvSpPr/>
          <p:nvPr/>
        </p:nvSpPr>
        <p:spPr>
          <a:xfrm>
            <a:off x="5762017" y="6193941"/>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146" name="Freeform: Shape 145">
            <a:extLst>
              <a:ext uri="{FF2B5EF4-FFF2-40B4-BE49-F238E27FC236}">
                <a16:creationId xmlns:a16="http://schemas.microsoft.com/office/drawing/2014/main" id="{3938713A-6EF0-45FC-99C1-B1E1F1205D4A}"/>
              </a:ext>
            </a:extLst>
          </p:cNvPr>
          <p:cNvSpPr/>
          <p:nvPr/>
        </p:nvSpPr>
        <p:spPr>
          <a:xfrm>
            <a:off x="5518498" y="6258118"/>
            <a:ext cx="109091" cy="47504"/>
          </a:xfrm>
          <a:custGeom>
            <a:avLst/>
            <a:gdLst>
              <a:gd name="connsiteX0" fmla="*/ 0 w 109091"/>
              <a:gd name="connsiteY0" fmla="*/ 2817 h 47504"/>
              <a:gd name="connsiteX1" fmla="*/ 109091 w 109091"/>
              <a:gd name="connsiteY1" fmla="*/ 47504 h 47504"/>
              <a:gd name="connsiteX2" fmla="*/ 0 w 109091"/>
              <a:gd name="connsiteY2" fmla="*/ 2817 h 47504"/>
            </a:gdLst>
            <a:ahLst/>
            <a:cxnLst>
              <a:cxn ang="0">
                <a:pos x="connsiteX0" y="connsiteY0"/>
              </a:cxn>
              <a:cxn ang="0">
                <a:pos x="connsiteX1" y="connsiteY1"/>
              </a:cxn>
              <a:cxn ang="0">
                <a:pos x="connsiteX2" y="connsiteY2"/>
              </a:cxn>
            </a:cxnLst>
            <a:rect l="l" t="t" r="r" b="b"/>
            <a:pathLst>
              <a:path w="109091"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147" name="Freeform: Shape 146">
            <a:extLst>
              <a:ext uri="{FF2B5EF4-FFF2-40B4-BE49-F238E27FC236}">
                <a16:creationId xmlns:a16="http://schemas.microsoft.com/office/drawing/2014/main" id="{3130F84E-5406-49E5-9572-71C761F52116}"/>
              </a:ext>
            </a:extLst>
          </p:cNvPr>
          <p:cNvSpPr/>
          <p:nvPr/>
        </p:nvSpPr>
        <p:spPr>
          <a:xfrm>
            <a:off x="5689979" y="6276729"/>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0"/>
                  <a:pt x="10486" y="3530"/>
                  <a:pt x="0" y="37444"/>
                </a:cubicBezTo>
                <a:close/>
              </a:path>
            </a:pathLst>
          </a:custGeom>
          <a:solidFill>
            <a:srgbClr val="00504D"/>
          </a:solidFill>
          <a:ln w="2611" cap="flat">
            <a:noFill/>
            <a:prstDash val="solid"/>
            <a:miter/>
          </a:ln>
        </p:spPr>
        <p:txBody>
          <a:bodyPr rtlCol="0" anchor="ctr"/>
          <a:lstStyle/>
          <a:p>
            <a:endParaRPr lang="id-ID"/>
          </a:p>
        </p:txBody>
      </p:sp>
      <p:sp>
        <p:nvSpPr>
          <p:cNvPr id="148" name="Freeform: Shape 147">
            <a:extLst>
              <a:ext uri="{FF2B5EF4-FFF2-40B4-BE49-F238E27FC236}">
                <a16:creationId xmlns:a16="http://schemas.microsoft.com/office/drawing/2014/main" id="{5AEEFC1A-3147-4941-99CE-6B72697CBD89}"/>
              </a:ext>
            </a:extLst>
          </p:cNvPr>
          <p:cNvSpPr/>
          <p:nvPr/>
        </p:nvSpPr>
        <p:spPr>
          <a:xfrm>
            <a:off x="5845875" y="6288791"/>
            <a:ext cx="54362" cy="33200"/>
          </a:xfrm>
          <a:custGeom>
            <a:avLst/>
            <a:gdLst>
              <a:gd name="connsiteX0" fmla="*/ 0 w 54362"/>
              <a:gd name="connsiteY0" fmla="*/ 228 h 33200"/>
              <a:gd name="connsiteX1" fmla="*/ 54363 w 54362"/>
              <a:gd name="connsiteY1" fmla="*/ 33201 h 33200"/>
              <a:gd name="connsiteX2" fmla="*/ 0 w 54362"/>
              <a:gd name="connsiteY2" fmla="*/ 228 h 33200"/>
            </a:gdLst>
            <a:ahLst/>
            <a:cxnLst>
              <a:cxn ang="0">
                <a:pos x="connsiteX0" y="connsiteY0"/>
              </a:cxn>
              <a:cxn ang="0">
                <a:pos x="connsiteX1" y="connsiteY1"/>
              </a:cxn>
              <a:cxn ang="0">
                <a:pos x="connsiteX2" y="connsiteY2"/>
              </a:cxn>
            </a:cxnLst>
            <a:rect l="l" t="t" r="r" b="b"/>
            <a:pathLst>
              <a:path w="54362" h="33200">
                <a:moveTo>
                  <a:pt x="0" y="228"/>
                </a:moveTo>
                <a:cubicBezTo>
                  <a:pt x="0" y="228"/>
                  <a:pt x="34411" y="8621"/>
                  <a:pt x="54363" y="33201"/>
                </a:cubicBezTo>
                <a:cubicBezTo>
                  <a:pt x="54363" y="33175"/>
                  <a:pt x="35353" y="-3198"/>
                  <a:pt x="0" y="228"/>
                </a:cubicBezTo>
                <a:close/>
              </a:path>
            </a:pathLst>
          </a:custGeom>
          <a:noFill/>
          <a:ln w="2611" cap="flat">
            <a:noFill/>
            <a:prstDash val="solid"/>
            <a:miter/>
          </a:ln>
        </p:spPr>
        <p:txBody>
          <a:bodyPr rtlCol="0" anchor="ctr"/>
          <a:lstStyle/>
          <a:p>
            <a:endParaRPr lang="id-ID"/>
          </a:p>
        </p:txBody>
      </p:sp>
      <p:sp>
        <p:nvSpPr>
          <p:cNvPr id="149" name="Freeform: Shape 148">
            <a:extLst>
              <a:ext uri="{FF2B5EF4-FFF2-40B4-BE49-F238E27FC236}">
                <a16:creationId xmlns:a16="http://schemas.microsoft.com/office/drawing/2014/main" id="{E0F6F376-7139-4B01-8881-E485B10BFD3E}"/>
              </a:ext>
            </a:extLst>
          </p:cNvPr>
          <p:cNvSpPr/>
          <p:nvPr/>
        </p:nvSpPr>
        <p:spPr>
          <a:xfrm>
            <a:off x="5559040" y="6349135"/>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150" name="Freeform: Shape 149">
            <a:extLst>
              <a:ext uri="{FF2B5EF4-FFF2-40B4-BE49-F238E27FC236}">
                <a16:creationId xmlns:a16="http://schemas.microsoft.com/office/drawing/2014/main" id="{79494CB1-5F41-4BD5-8091-EB5E4BC2779D}"/>
              </a:ext>
            </a:extLst>
          </p:cNvPr>
          <p:cNvSpPr/>
          <p:nvPr/>
        </p:nvSpPr>
        <p:spPr>
          <a:xfrm>
            <a:off x="5750214" y="6328423"/>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151" name="Freeform: Shape 150">
            <a:extLst>
              <a:ext uri="{FF2B5EF4-FFF2-40B4-BE49-F238E27FC236}">
                <a16:creationId xmlns:a16="http://schemas.microsoft.com/office/drawing/2014/main" id="{C5EA3F16-D6BE-4D46-A94E-E56CBAFD2DA4}"/>
              </a:ext>
            </a:extLst>
          </p:cNvPr>
          <p:cNvSpPr/>
          <p:nvPr/>
        </p:nvSpPr>
        <p:spPr>
          <a:xfrm>
            <a:off x="5007643" y="6073638"/>
            <a:ext cx="165728" cy="799565"/>
          </a:xfrm>
          <a:custGeom>
            <a:avLst/>
            <a:gdLst>
              <a:gd name="connsiteX0" fmla="*/ 165729 w 165728"/>
              <a:gd name="connsiteY0" fmla="*/ 799566 h 799565"/>
              <a:gd name="connsiteX1" fmla="*/ 163899 w 165728"/>
              <a:gd name="connsiteY1" fmla="*/ 35667 h 799565"/>
              <a:gd name="connsiteX2" fmla="*/ 127918 w 165728"/>
              <a:gd name="connsiteY2" fmla="*/ 1 h 799565"/>
              <a:gd name="connsiteX3" fmla="*/ 35667 w 165728"/>
              <a:gd name="connsiteY3" fmla="*/ 550 h 799565"/>
              <a:gd name="connsiteX4" fmla="*/ 1 w 165728"/>
              <a:gd name="connsiteY4" fmla="*/ 36530 h 799565"/>
              <a:gd name="connsiteX5" fmla="*/ 1831 w 165728"/>
              <a:gd name="connsiteY5" fmla="*/ 799539 h 799565"/>
              <a:gd name="connsiteX6" fmla="*/ 165729 w 165728"/>
              <a:gd name="connsiteY6" fmla="*/ 799539 h 79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28" h="799565">
                <a:moveTo>
                  <a:pt x="165729" y="799566"/>
                </a:moveTo>
                <a:lnTo>
                  <a:pt x="163899" y="35667"/>
                </a:lnTo>
                <a:cubicBezTo>
                  <a:pt x="163820" y="15951"/>
                  <a:pt x="147608" y="-104"/>
                  <a:pt x="127918" y="1"/>
                </a:cubicBezTo>
                <a:lnTo>
                  <a:pt x="35667" y="550"/>
                </a:lnTo>
                <a:cubicBezTo>
                  <a:pt x="15951" y="628"/>
                  <a:pt x="-104" y="16840"/>
                  <a:pt x="1" y="36530"/>
                </a:cubicBezTo>
                <a:lnTo>
                  <a:pt x="1831" y="799539"/>
                </a:lnTo>
                <a:lnTo>
                  <a:pt x="165729" y="799539"/>
                </a:lnTo>
                <a:close/>
              </a:path>
            </a:pathLst>
          </a:custGeom>
          <a:solidFill>
            <a:srgbClr val="C18E4C"/>
          </a:solidFill>
          <a:ln w="2611" cap="flat">
            <a:noFill/>
            <a:prstDash val="solid"/>
            <a:miter/>
          </a:ln>
        </p:spPr>
        <p:txBody>
          <a:bodyPr rtlCol="0" anchor="ctr"/>
          <a:lstStyle/>
          <a:p>
            <a:endParaRPr lang="id-ID"/>
          </a:p>
        </p:txBody>
      </p:sp>
      <p:sp>
        <p:nvSpPr>
          <p:cNvPr id="152" name="Freeform: Shape 151">
            <a:extLst>
              <a:ext uri="{FF2B5EF4-FFF2-40B4-BE49-F238E27FC236}">
                <a16:creationId xmlns:a16="http://schemas.microsoft.com/office/drawing/2014/main" id="{4625DB8A-9C90-4DC7-8DCE-D7347F32BDF6}"/>
              </a:ext>
            </a:extLst>
          </p:cNvPr>
          <p:cNvSpPr/>
          <p:nvPr/>
        </p:nvSpPr>
        <p:spPr>
          <a:xfrm>
            <a:off x="4949279" y="6556364"/>
            <a:ext cx="3770547" cy="170880"/>
          </a:xfrm>
          <a:custGeom>
            <a:avLst/>
            <a:gdLst>
              <a:gd name="connsiteX0" fmla="*/ 36530 w 4152415"/>
              <a:gd name="connsiteY0" fmla="*/ 170880 h 170880"/>
              <a:gd name="connsiteX1" fmla="*/ 4116723 w 4152415"/>
              <a:gd name="connsiteY1" fmla="*/ 163924 h 170880"/>
              <a:gd name="connsiteX2" fmla="*/ 4152415 w 4152415"/>
              <a:gd name="connsiteY2" fmla="*/ 127944 h 170880"/>
              <a:gd name="connsiteX3" fmla="*/ 4151866 w 4152415"/>
              <a:gd name="connsiteY3" fmla="*/ 35693 h 170880"/>
              <a:gd name="connsiteX4" fmla="*/ 4115886 w 4152415"/>
              <a:gd name="connsiteY4" fmla="*/ 0 h 170880"/>
              <a:gd name="connsiteX5" fmla="*/ 35667 w 4152415"/>
              <a:gd name="connsiteY5" fmla="*/ 6956 h 170880"/>
              <a:gd name="connsiteX6" fmla="*/ 1 w 4152415"/>
              <a:gd name="connsiteY6" fmla="*/ 42936 h 170880"/>
              <a:gd name="connsiteX7" fmla="*/ 550 w 4152415"/>
              <a:gd name="connsiteY7" fmla="*/ 135187 h 170880"/>
              <a:gd name="connsiteX8" fmla="*/ 36530 w 4152415"/>
              <a:gd name="connsiteY8" fmla="*/ 170880 h 17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2415" h="170880">
                <a:moveTo>
                  <a:pt x="36530" y="170880"/>
                </a:moveTo>
                <a:lnTo>
                  <a:pt x="4116723" y="163924"/>
                </a:lnTo>
                <a:cubicBezTo>
                  <a:pt x="4136439" y="163820"/>
                  <a:pt x="4152494" y="147660"/>
                  <a:pt x="4152415" y="127944"/>
                </a:cubicBezTo>
                <a:lnTo>
                  <a:pt x="4151866" y="35693"/>
                </a:lnTo>
                <a:cubicBezTo>
                  <a:pt x="4151762" y="15977"/>
                  <a:pt x="4135576" y="-78"/>
                  <a:pt x="4115886" y="0"/>
                </a:cubicBezTo>
                <a:lnTo>
                  <a:pt x="35667" y="6956"/>
                </a:lnTo>
                <a:cubicBezTo>
                  <a:pt x="15977" y="7034"/>
                  <a:pt x="-104" y="23246"/>
                  <a:pt x="1" y="42936"/>
                </a:cubicBezTo>
                <a:lnTo>
                  <a:pt x="550" y="135187"/>
                </a:lnTo>
                <a:cubicBezTo>
                  <a:pt x="628" y="154929"/>
                  <a:pt x="16840" y="170958"/>
                  <a:pt x="36530" y="170880"/>
                </a:cubicBezTo>
                <a:close/>
              </a:path>
            </a:pathLst>
          </a:custGeom>
          <a:solidFill>
            <a:srgbClr val="FFCF83"/>
          </a:solidFill>
          <a:ln w="2611" cap="flat">
            <a:noFill/>
            <a:prstDash val="solid"/>
            <a:miter/>
          </a:ln>
        </p:spPr>
        <p:txBody>
          <a:bodyPr rtlCol="0" anchor="ctr"/>
          <a:lstStyle/>
          <a:p>
            <a:endParaRPr lang="id-ID"/>
          </a:p>
        </p:txBody>
      </p:sp>
      <p:sp>
        <p:nvSpPr>
          <p:cNvPr id="153" name="Freeform: Shape 152">
            <a:extLst>
              <a:ext uri="{FF2B5EF4-FFF2-40B4-BE49-F238E27FC236}">
                <a16:creationId xmlns:a16="http://schemas.microsoft.com/office/drawing/2014/main" id="{344A384C-6B91-4EE9-AB25-843BBB89421D}"/>
              </a:ext>
            </a:extLst>
          </p:cNvPr>
          <p:cNvSpPr/>
          <p:nvPr/>
        </p:nvSpPr>
        <p:spPr>
          <a:xfrm>
            <a:off x="5073040" y="6217664"/>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154" name="Freeform: Shape 153">
            <a:extLst>
              <a:ext uri="{FF2B5EF4-FFF2-40B4-BE49-F238E27FC236}">
                <a16:creationId xmlns:a16="http://schemas.microsoft.com/office/drawing/2014/main" id="{0D26C7B5-484C-44AB-9D3E-1F758B2BC0AB}"/>
              </a:ext>
            </a:extLst>
          </p:cNvPr>
          <p:cNvSpPr/>
          <p:nvPr/>
        </p:nvSpPr>
        <p:spPr>
          <a:xfrm>
            <a:off x="5073040" y="6296109"/>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155" name="Freeform: Shape 154">
            <a:extLst>
              <a:ext uri="{FF2B5EF4-FFF2-40B4-BE49-F238E27FC236}">
                <a16:creationId xmlns:a16="http://schemas.microsoft.com/office/drawing/2014/main" id="{89EDCFAF-74B7-497E-84BE-624E02D6917A}"/>
              </a:ext>
            </a:extLst>
          </p:cNvPr>
          <p:cNvSpPr/>
          <p:nvPr/>
        </p:nvSpPr>
        <p:spPr>
          <a:xfrm>
            <a:off x="5073040" y="6581126"/>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156" name="Freeform: Shape 155">
            <a:extLst>
              <a:ext uri="{FF2B5EF4-FFF2-40B4-BE49-F238E27FC236}">
                <a16:creationId xmlns:a16="http://schemas.microsoft.com/office/drawing/2014/main" id="{5B0F7BD9-1D22-4E2E-A808-CCBD1360B165}"/>
              </a:ext>
            </a:extLst>
          </p:cNvPr>
          <p:cNvSpPr/>
          <p:nvPr/>
        </p:nvSpPr>
        <p:spPr>
          <a:xfrm>
            <a:off x="5073040" y="6659571"/>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90" y="34882"/>
                  <a:pt x="17441" y="34882"/>
                </a:cubicBezTo>
                <a:cubicBezTo>
                  <a:pt x="7818" y="34882"/>
                  <a:pt x="0" y="27090"/>
                  <a:pt x="0" y="17441"/>
                </a:cubicBezTo>
                <a:cubicBezTo>
                  <a:pt x="0" y="7818"/>
                  <a:pt x="7792" y="0"/>
                  <a:pt x="17441" y="0"/>
                </a:cubicBezTo>
                <a:cubicBezTo>
                  <a:pt x="27090"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157" name="Freeform: Shape 156">
            <a:extLst>
              <a:ext uri="{FF2B5EF4-FFF2-40B4-BE49-F238E27FC236}">
                <a16:creationId xmlns:a16="http://schemas.microsoft.com/office/drawing/2014/main" id="{C1D84332-CD88-4EA3-A525-B75E720D8761}"/>
              </a:ext>
            </a:extLst>
          </p:cNvPr>
          <p:cNvSpPr/>
          <p:nvPr/>
        </p:nvSpPr>
        <p:spPr>
          <a:xfrm>
            <a:off x="4490930" y="4444744"/>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sp>
        <p:nvSpPr>
          <p:cNvPr id="158" name="Freeform: Shape 157">
            <a:extLst>
              <a:ext uri="{FF2B5EF4-FFF2-40B4-BE49-F238E27FC236}">
                <a16:creationId xmlns:a16="http://schemas.microsoft.com/office/drawing/2014/main" id="{999994A6-73F5-4B86-A1FD-EA55F9C40E48}"/>
              </a:ext>
            </a:extLst>
          </p:cNvPr>
          <p:cNvSpPr/>
          <p:nvPr/>
        </p:nvSpPr>
        <p:spPr>
          <a:xfrm>
            <a:off x="5690070" y="6304003"/>
            <a:ext cx="105482" cy="52848"/>
          </a:xfrm>
          <a:custGeom>
            <a:avLst/>
            <a:gdLst>
              <a:gd name="connsiteX0" fmla="*/ 0 w 105482"/>
              <a:gd name="connsiteY0" fmla="*/ 52848 h 52848"/>
              <a:gd name="connsiteX1" fmla="*/ 105482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2" y="186"/>
                </a:cubicBezTo>
                <a:cubicBezTo>
                  <a:pt x="105482"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159" name="Freeform: Shape 158">
            <a:extLst>
              <a:ext uri="{FF2B5EF4-FFF2-40B4-BE49-F238E27FC236}">
                <a16:creationId xmlns:a16="http://schemas.microsoft.com/office/drawing/2014/main" id="{B63A8206-A3FB-402A-95EF-26F0002BEDC9}"/>
              </a:ext>
            </a:extLst>
          </p:cNvPr>
          <p:cNvSpPr/>
          <p:nvPr/>
        </p:nvSpPr>
        <p:spPr>
          <a:xfrm>
            <a:off x="5638427" y="6293083"/>
            <a:ext cx="109090" cy="47504"/>
          </a:xfrm>
          <a:custGeom>
            <a:avLst/>
            <a:gdLst>
              <a:gd name="connsiteX0" fmla="*/ 0 w 109090"/>
              <a:gd name="connsiteY0" fmla="*/ 2817 h 47504"/>
              <a:gd name="connsiteX1" fmla="*/ 109091 w 109090"/>
              <a:gd name="connsiteY1" fmla="*/ 47504 h 47504"/>
              <a:gd name="connsiteX2" fmla="*/ 0 w 109090"/>
              <a:gd name="connsiteY2" fmla="*/ 2817 h 47504"/>
            </a:gdLst>
            <a:ahLst/>
            <a:cxnLst>
              <a:cxn ang="0">
                <a:pos x="connsiteX0" y="connsiteY0"/>
              </a:cxn>
              <a:cxn ang="0">
                <a:pos x="connsiteX1" y="connsiteY1"/>
              </a:cxn>
              <a:cxn ang="0">
                <a:pos x="connsiteX2" y="connsiteY2"/>
              </a:cxn>
            </a:cxnLst>
            <a:rect l="l" t="t" r="r" b="b"/>
            <a:pathLst>
              <a:path w="109090"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160" name="Freeform: Shape 159">
            <a:extLst>
              <a:ext uri="{FF2B5EF4-FFF2-40B4-BE49-F238E27FC236}">
                <a16:creationId xmlns:a16="http://schemas.microsoft.com/office/drawing/2014/main" id="{2B2E0BE8-5332-4B94-AB9C-7DCF11A4CE53}"/>
              </a:ext>
            </a:extLst>
          </p:cNvPr>
          <p:cNvSpPr/>
          <p:nvPr/>
        </p:nvSpPr>
        <p:spPr>
          <a:xfrm>
            <a:off x="4956292" y="6189685"/>
            <a:ext cx="3770547" cy="170880"/>
          </a:xfrm>
          <a:custGeom>
            <a:avLst/>
            <a:gdLst>
              <a:gd name="connsiteX0" fmla="*/ 36530 w 4152415"/>
              <a:gd name="connsiteY0" fmla="*/ 170880 h 170880"/>
              <a:gd name="connsiteX1" fmla="*/ 4116723 w 4152415"/>
              <a:gd name="connsiteY1" fmla="*/ 163924 h 170880"/>
              <a:gd name="connsiteX2" fmla="*/ 4152415 w 4152415"/>
              <a:gd name="connsiteY2" fmla="*/ 127944 h 170880"/>
              <a:gd name="connsiteX3" fmla="*/ 4151866 w 4152415"/>
              <a:gd name="connsiteY3" fmla="*/ 35693 h 170880"/>
              <a:gd name="connsiteX4" fmla="*/ 4115886 w 4152415"/>
              <a:gd name="connsiteY4" fmla="*/ 0 h 170880"/>
              <a:gd name="connsiteX5" fmla="*/ 35667 w 4152415"/>
              <a:gd name="connsiteY5" fmla="*/ 6956 h 170880"/>
              <a:gd name="connsiteX6" fmla="*/ 1 w 4152415"/>
              <a:gd name="connsiteY6" fmla="*/ 42936 h 170880"/>
              <a:gd name="connsiteX7" fmla="*/ 550 w 4152415"/>
              <a:gd name="connsiteY7" fmla="*/ 135187 h 170880"/>
              <a:gd name="connsiteX8" fmla="*/ 36530 w 4152415"/>
              <a:gd name="connsiteY8" fmla="*/ 170880 h 17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2415" h="170880">
                <a:moveTo>
                  <a:pt x="36530" y="170880"/>
                </a:moveTo>
                <a:lnTo>
                  <a:pt x="4116723" y="163924"/>
                </a:lnTo>
                <a:cubicBezTo>
                  <a:pt x="4136439" y="163820"/>
                  <a:pt x="4152494" y="147660"/>
                  <a:pt x="4152415" y="127944"/>
                </a:cubicBezTo>
                <a:lnTo>
                  <a:pt x="4151866" y="35693"/>
                </a:lnTo>
                <a:cubicBezTo>
                  <a:pt x="4151762" y="15977"/>
                  <a:pt x="4135576" y="-78"/>
                  <a:pt x="4115886" y="0"/>
                </a:cubicBezTo>
                <a:lnTo>
                  <a:pt x="35667" y="6956"/>
                </a:lnTo>
                <a:cubicBezTo>
                  <a:pt x="15977" y="7034"/>
                  <a:pt x="-104" y="23246"/>
                  <a:pt x="1" y="42936"/>
                </a:cubicBezTo>
                <a:lnTo>
                  <a:pt x="550" y="135187"/>
                </a:lnTo>
                <a:cubicBezTo>
                  <a:pt x="628" y="154929"/>
                  <a:pt x="16840" y="170958"/>
                  <a:pt x="36530" y="170880"/>
                </a:cubicBezTo>
                <a:close/>
              </a:path>
            </a:pathLst>
          </a:custGeom>
          <a:solidFill>
            <a:srgbClr val="FFCF83"/>
          </a:solidFill>
          <a:ln w="2611" cap="flat">
            <a:noFill/>
            <a:prstDash val="solid"/>
            <a:miter/>
          </a:ln>
        </p:spPr>
        <p:txBody>
          <a:bodyPr rtlCol="0" anchor="ctr"/>
          <a:lstStyle/>
          <a:p>
            <a:endParaRPr lang="id-ID"/>
          </a:p>
        </p:txBody>
      </p:sp>
      <p:sp>
        <p:nvSpPr>
          <p:cNvPr id="161" name="Freeform: Shape 160">
            <a:extLst>
              <a:ext uri="{FF2B5EF4-FFF2-40B4-BE49-F238E27FC236}">
                <a16:creationId xmlns:a16="http://schemas.microsoft.com/office/drawing/2014/main" id="{92EA9F79-AF24-4D21-956F-B1DAEFF254D5}"/>
              </a:ext>
            </a:extLst>
          </p:cNvPr>
          <p:cNvSpPr/>
          <p:nvPr/>
        </p:nvSpPr>
        <p:spPr>
          <a:xfrm>
            <a:off x="7812695" y="4555980"/>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162" name="Graphic 2851">
            <a:extLst>
              <a:ext uri="{FF2B5EF4-FFF2-40B4-BE49-F238E27FC236}">
                <a16:creationId xmlns:a16="http://schemas.microsoft.com/office/drawing/2014/main" id="{58A2DFD9-6C20-4BC6-8CCD-83E470088FA0}"/>
              </a:ext>
            </a:extLst>
          </p:cNvPr>
          <p:cNvGrpSpPr/>
          <p:nvPr/>
        </p:nvGrpSpPr>
        <p:grpSpPr>
          <a:xfrm>
            <a:off x="4217523" y="4808994"/>
            <a:ext cx="1077401" cy="2054352"/>
            <a:chOff x="2986274" y="4047486"/>
            <a:chExt cx="1077401" cy="2054352"/>
          </a:xfrm>
          <a:solidFill>
            <a:schemeClr val="accent1"/>
          </a:solidFill>
        </p:grpSpPr>
        <p:grpSp>
          <p:nvGrpSpPr>
            <p:cNvPr id="163" name="Graphic 2851">
              <a:extLst>
                <a:ext uri="{FF2B5EF4-FFF2-40B4-BE49-F238E27FC236}">
                  <a16:creationId xmlns:a16="http://schemas.microsoft.com/office/drawing/2014/main" id="{55234DFD-CC18-4CED-BB81-98DD843D82F1}"/>
                </a:ext>
              </a:extLst>
            </p:cNvPr>
            <p:cNvGrpSpPr/>
            <p:nvPr/>
          </p:nvGrpSpPr>
          <p:grpSpPr>
            <a:xfrm>
              <a:off x="3063086" y="4967809"/>
              <a:ext cx="631987" cy="1134029"/>
              <a:chOff x="3063086" y="4967809"/>
              <a:chExt cx="631987" cy="1134029"/>
            </a:xfrm>
            <a:solidFill>
              <a:schemeClr val="accent1"/>
            </a:solidFill>
          </p:grpSpPr>
          <p:sp>
            <p:nvSpPr>
              <p:cNvPr id="181" name="Freeform: Shape 180">
                <a:extLst>
                  <a:ext uri="{FF2B5EF4-FFF2-40B4-BE49-F238E27FC236}">
                    <a16:creationId xmlns:a16="http://schemas.microsoft.com/office/drawing/2014/main" id="{3D841FBA-F8BD-45B0-8C9F-6B004686E0D1}"/>
                  </a:ext>
                </a:extLst>
              </p:cNvPr>
              <p:cNvSpPr/>
              <p:nvPr/>
            </p:nvSpPr>
            <p:spPr>
              <a:xfrm>
                <a:off x="3063086" y="5929599"/>
                <a:ext cx="148334" cy="172239"/>
              </a:xfrm>
              <a:custGeom>
                <a:avLst/>
                <a:gdLst>
                  <a:gd name="connsiteX0" fmla="*/ 27646 w 148334"/>
                  <a:gd name="connsiteY0" fmla="*/ 14591 h 172239"/>
                  <a:gd name="connsiteX1" fmla="*/ 844 w 148334"/>
                  <a:gd name="connsiteY1" fmla="*/ 67410 h 172239"/>
                  <a:gd name="connsiteX2" fmla="*/ 41478 w 148334"/>
                  <a:gd name="connsiteY2" fmla="*/ 130794 h 172239"/>
                  <a:gd name="connsiteX3" fmla="*/ 76412 w 148334"/>
                  <a:gd name="connsiteY3" fmla="*/ 172239 h 172239"/>
                  <a:gd name="connsiteX4" fmla="*/ 146124 w 148334"/>
                  <a:gd name="connsiteY4" fmla="*/ 172239 h 172239"/>
                  <a:gd name="connsiteX5" fmla="*/ 130880 w 148334"/>
                  <a:gd name="connsiteY5" fmla="*/ 147686 h 172239"/>
                  <a:gd name="connsiteX6" fmla="*/ 96704 w 148334"/>
                  <a:gd name="connsiteY6" fmla="*/ 81243 h 172239"/>
                  <a:gd name="connsiteX7" fmla="*/ 94272 w 148334"/>
                  <a:gd name="connsiteY7" fmla="*/ 12996 h 172239"/>
                  <a:gd name="connsiteX8" fmla="*/ 39020 w 148334"/>
                  <a:gd name="connsiteY8" fmla="*/ 0 h 172239"/>
                  <a:gd name="connsiteX9" fmla="*/ 27646 w 148334"/>
                  <a:gd name="connsiteY9" fmla="*/ 14591 h 1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 h="172239">
                    <a:moveTo>
                      <a:pt x="27646" y="14591"/>
                    </a:moveTo>
                    <a:cubicBezTo>
                      <a:pt x="27646" y="14591"/>
                      <a:pt x="-5667" y="45472"/>
                      <a:pt x="844" y="67410"/>
                    </a:cubicBezTo>
                    <a:cubicBezTo>
                      <a:pt x="7355" y="89349"/>
                      <a:pt x="37399" y="103966"/>
                      <a:pt x="41478" y="130794"/>
                    </a:cubicBezTo>
                    <a:cubicBezTo>
                      <a:pt x="45531" y="157596"/>
                      <a:pt x="61796" y="172239"/>
                      <a:pt x="76412" y="172239"/>
                    </a:cubicBezTo>
                    <a:cubicBezTo>
                      <a:pt x="91029" y="172239"/>
                      <a:pt x="146124" y="172239"/>
                      <a:pt x="146124" y="172239"/>
                    </a:cubicBezTo>
                    <a:cubicBezTo>
                      <a:pt x="146124" y="172239"/>
                      <a:pt x="156897" y="153386"/>
                      <a:pt x="130880" y="147686"/>
                    </a:cubicBezTo>
                    <a:cubicBezTo>
                      <a:pt x="104888" y="141986"/>
                      <a:pt x="95082" y="110503"/>
                      <a:pt x="96704" y="81243"/>
                    </a:cubicBezTo>
                    <a:cubicBezTo>
                      <a:pt x="98325" y="52009"/>
                      <a:pt x="94272" y="12996"/>
                      <a:pt x="94272" y="12996"/>
                    </a:cubicBezTo>
                    <a:lnTo>
                      <a:pt x="39020" y="0"/>
                    </a:lnTo>
                    <a:lnTo>
                      <a:pt x="27646" y="14591"/>
                    </a:lnTo>
                    <a:close/>
                  </a:path>
                </a:pathLst>
              </a:custGeom>
              <a:solidFill>
                <a:srgbClr val="2C3A64"/>
              </a:solidFill>
              <a:ln w="2611" cap="flat">
                <a:noFill/>
                <a:prstDash val="solid"/>
                <a:miter/>
              </a:ln>
            </p:spPr>
            <p:txBody>
              <a:bodyPr rtlCol="0" anchor="ctr"/>
              <a:lstStyle/>
              <a:p>
                <a:endParaRPr lang="id-ID"/>
              </a:p>
            </p:txBody>
          </p:sp>
          <p:sp>
            <p:nvSpPr>
              <p:cNvPr id="190" name="Freeform: Shape 189">
                <a:extLst>
                  <a:ext uri="{FF2B5EF4-FFF2-40B4-BE49-F238E27FC236}">
                    <a16:creationId xmlns:a16="http://schemas.microsoft.com/office/drawing/2014/main" id="{302B8107-D76E-415E-8C9B-D1312D2078E9}"/>
                  </a:ext>
                </a:extLst>
              </p:cNvPr>
              <p:cNvSpPr/>
              <p:nvPr/>
            </p:nvSpPr>
            <p:spPr>
              <a:xfrm>
                <a:off x="3497152" y="5998941"/>
                <a:ext cx="197920" cy="102818"/>
              </a:xfrm>
              <a:custGeom>
                <a:avLst/>
                <a:gdLst>
                  <a:gd name="connsiteX0" fmla="*/ 8763 w 197920"/>
                  <a:gd name="connsiteY0" fmla="*/ 99472 h 102818"/>
                  <a:gd name="connsiteX1" fmla="*/ 34493 w 197920"/>
                  <a:gd name="connsiteY1" fmla="*/ 102818 h 102818"/>
                  <a:gd name="connsiteX2" fmla="*/ 197920 w 197920"/>
                  <a:gd name="connsiteY2" fmla="*/ 102818 h 102818"/>
                  <a:gd name="connsiteX3" fmla="*/ 168006 w 197920"/>
                  <a:gd name="connsiteY3" fmla="*/ 77559 h 102818"/>
                  <a:gd name="connsiteX4" fmla="*/ 76200 w 197920"/>
                  <a:gd name="connsiteY4" fmla="*/ 15012 h 102818"/>
                  <a:gd name="connsiteX5" fmla="*/ 2252 w 197920"/>
                  <a:gd name="connsiteY5" fmla="*/ 27197 h 102818"/>
                  <a:gd name="connsiteX6" fmla="*/ 8763 w 197920"/>
                  <a:gd name="connsiteY6" fmla="*/ 99472 h 1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20" h="102818">
                    <a:moveTo>
                      <a:pt x="8763" y="99472"/>
                    </a:moveTo>
                    <a:cubicBezTo>
                      <a:pt x="11718" y="100936"/>
                      <a:pt x="21209" y="102008"/>
                      <a:pt x="34493" y="102818"/>
                    </a:cubicBezTo>
                    <a:lnTo>
                      <a:pt x="197920" y="102818"/>
                    </a:lnTo>
                    <a:cubicBezTo>
                      <a:pt x="197267" y="97746"/>
                      <a:pt x="193213" y="81638"/>
                      <a:pt x="168006" y="77559"/>
                    </a:cubicBezTo>
                    <a:cubicBezTo>
                      <a:pt x="137910" y="72669"/>
                      <a:pt x="85116" y="54784"/>
                      <a:pt x="76200" y="15012"/>
                    </a:cubicBezTo>
                    <a:cubicBezTo>
                      <a:pt x="67257" y="-24812"/>
                      <a:pt x="2252" y="27197"/>
                      <a:pt x="2252" y="27197"/>
                    </a:cubicBezTo>
                    <a:cubicBezTo>
                      <a:pt x="2252" y="27197"/>
                      <a:pt x="-5880" y="92150"/>
                      <a:pt x="8763" y="99472"/>
                    </a:cubicBezTo>
                    <a:close/>
                  </a:path>
                </a:pathLst>
              </a:custGeom>
              <a:solidFill>
                <a:srgbClr val="2C3A64"/>
              </a:solidFill>
              <a:ln w="2611" cap="flat">
                <a:noFill/>
                <a:prstDash val="solid"/>
                <a:miter/>
              </a:ln>
            </p:spPr>
            <p:txBody>
              <a:bodyPr rtlCol="0" anchor="ctr"/>
              <a:lstStyle/>
              <a:p>
                <a:endParaRPr lang="id-ID"/>
              </a:p>
            </p:txBody>
          </p:sp>
          <p:sp>
            <p:nvSpPr>
              <p:cNvPr id="191" name="Freeform: Shape 190">
                <a:extLst>
                  <a:ext uri="{FF2B5EF4-FFF2-40B4-BE49-F238E27FC236}">
                    <a16:creationId xmlns:a16="http://schemas.microsoft.com/office/drawing/2014/main" id="{29752C8A-1606-4582-9EA7-87AAA3AAF466}"/>
                  </a:ext>
                </a:extLst>
              </p:cNvPr>
              <p:cNvSpPr/>
              <p:nvPr/>
            </p:nvSpPr>
            <p:spPr>
              <a:xfrm>
                <a:off x="3381606" y="5016523"/>
                <a:ext cx="275813" cy="1015538"/>
              </a:xfrm>
              <a:custGeom>
                <a:avLst/>
                <a:gdLst>
                  <a:gd name="connsiteX0" fmla="*/ 275813 w 275813"/>
                  <a:gd name="connsiteY0" fmla="*/ 17075 h 1015538"/>
                  <a:gd name="connsiteX1" fmla="*/ 254345 w 275813"/>
                  <a:gd name="connsiteY1" fmla="*/ 288286 h 1015538"/>
                  <a:gd name="connsiteX2" fmla="*/ 217738 w 275813"/>
                  <a:gd name="connsiteY2" fmla="*/ 783222 h 1015538"/>
                  <a:gd name="connsiteX3" fmla="*/ 201473 w 275813"/>
                  <a:gd name="connsiteY3" fmla="*/ 994475 h 1015538"/>
                  <a:gd name="connsiteX4" fmla="*/ 108856 w 275813"/>
                  <a:gd name="connsiteY4" fmla="*/ 1012334 h 1015538"/>
                  <a:gd name="connsiteX5" fmla="*/ 38098 w 275813"/>
                  <a:gd name="connsiteY5" fmla="*/ 630437 h 1015538"/>
                  <a:gd name="connsiteX6" fmla="*/ 37366 w 275813"/>
                  <a:gd name="connsiteY6" fmla="*/ 620736 h 1015538"/>
                  <a:gd name="connsiteX7" fmla="*/ 0 w 275813"/>
                  <a:gd name="connsiteY7" fmla="*/ 0 h 1015538"/>
                  <a:gd name="connsiteX8" fmla="*/ 275813 w 275813"/>
                  <a:gd name="connsiteY8" fmla="*/ 17075 h 101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813" h="1015538">
                    <a:moveTo>
                      <a:pt x="275813" y="17075"/>
                    </a:moveTo>
                    <a:cubicBezTo>
                      <a:pt x="275813" y="17075"/>
                      <a:pt x="265929" y="140234"/>
                      <a:pt x="254345" y="288286"/>
                    </a:cubicBezTo>
                    <a:cubicBezTo>
                      <a:pt x="238578" y="489393"/>
                      <a:pt x="219620" y="736417"/>
                      <a:pt x="217738" y="783222"/>
                    </a:cubicBezTo>
                    <a:cubicBezTo>
                      <a:pt x="214495" y="864492"/>
                      <a:pt x="201473" y="994475"/>
                      <a:pt x="201473" y="994475"/>
                    </a:cubicBezTo>
                    <a:cubicBezTo>
                      <a:pt x="201473" y="994475"/>
                      <a:pt x="170618" y="1025356"/>
                      <a:pt x="108856" y="1012334"/>
                    </a:cubicBezTo>
                    <a:cubicBezTo>
                      <a:pt x="108856" y="1012334"/>
                      <a:pt x="53813" y="826786"/>
                      <a:pt x="38098" y="630437"/>
                    </a:cubicBezTo>
                    <a:cubicBezTo>
                      <a:pt x="37863" y="627221"/>
                      <a:pt x="37601" y="623979"/>
                      <a:pt x="37366" y="620736"/>
                    </a:cubicBezTo>
                    <a:cubicBezTo>
                      <a:pt x="22749" y="420884"/>
                      <a:pt x="0" y="0"/>
                      <a:pt x="0" y="0"/>
                    </a:cubicBezTo>
                    <a:lnTo>
                      <a:pt x="275813" y="17075"/>
                    </a:lnTo>
                    <a:close/>
                  </a:path>
                </a:pathLst>
              </a:custGeom>
              <a:solidFill>
                <a:srgbClr val="35488B"/>
              </a:solidFill>
              <a:ln w="2611" cap="flat">
                <a:noFill/>
                <a:prstDash val="solid"/>
                <a:miter/>
              </a:ln>
            </p:spPr>
            <p:txBody>
              <a:bodyPr rtlCol="0" anchor="ctr"/>
              <a:lstStyle/>
              <a:p>
                <a:endParaRPr lang="id-ID"/>
              </a:p>
            </p:txBody>
          </p:sp>
          <p:sp>
            <p:nvSpPr>
              <p:cNvPr id="192" name="Freeform: Shape 191">
                <a:extLst>
                  <a:ext uri="{FF2B5EF4-FFF2-40B4-BE49-F238E27FC236}">
                    <a16:creationId xmlns:a16="http://schemas.microsoft.com/office/drawing/2014/main" id="{8FF0C66C-5E05-4F88-8E47-2A629C49DDD7}"/>
                  </a:ext>
                </a:extLst>
              </p:cNvPr>
              <p:cNvSpPr/>
              <p:nvPr/>
            </p:nvSpPr>
            <p:spPr>
              <a:xfrm>
                <a:off x="3381606" y="5016523"/>
                <a:ext cx="275813" cy="630437"/>
              </a:xfrm>
              <a:custGeom>
                <a:avLst/>
                <a:gdLst>
                  <a:gd name="connsiteX0" fmla="*/ 275813 w 275813"/>
                  <a:gd name="connsiteY0" fmla="*/ 17075 h 630437"/>
                  <a:gd name="connsiteX1" fmla="*/ 254345 w 275813"/>
                  <a:gd name="connsiteY1" fmla="*/ 288286 h 630437"/>
                  <a:gd name="connsiteX2" fmla="*/ 38098 w 275813"/>
                  <a:gd name="connsiteY2" fmla="*/ 630437 h 630437"/>
                  <a:gd name="connsiteX3" fmla="*/ 37366 w 275813"/>
                  <a:gd name="connsiteY3" fmla="*/ 620736 h 630437"/>
                  <a:gd name="connsiteX4" fmla="*/ 0 w 275813"/>
                  <a:gd name="connsiteY4" fmla="*/ 0 h 630437"/>
                  <a:gd name="connsiteX5" fmla="*/ 275813 w 275813"/>
                  <a:gd name="connsiteY5" fmla="*/ 17075 h 63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813" h="630437">
                    <a:moveTo>
                      <a:pt x="275813" y="17075"/>
                    </a:moveTo>
                    <a:cubicBezTo>
                      <a:pt x="275813" y="17075"/>
                      <a:pt x="265929" y="140234"/>
                      <a:pt x="254345" y="288286"/>
                    </a:cubicBezTo>
                    <a:lnTo>
                      <a:pt x="38098" y="630437"/>
                    </a:lnTo>
                    <a:cubicBezTo>
                      <a:pt x="37863" y="627221"/>
                      <a:pt x="37601" y="623979"/>
                      <a:pt x="37366" y="620736"/>
                    </a:cubicBezTo>
                    <a:cubicBezTo>
                      <a:pt x="22749" y="420884"/>
                      <a:pt x="0" y="0"/>
                      <a:pt x="0" y="0"/>
                    </a:cubicBezTo>
                    <a:lnTo>
                      <a:pt x="275813" y="17075"/>
                    </a:lnTo>
                    <a:close/>
                  </a:path>
                </a:pathLst>
              </a:custGeom>
              <a:solidFill>
                <a:srgbClr val="2C3A64"/>
              </a:solidFill>
              <a:ln w="2611" cap="flat">
                <a:noFill/>
                <a:prstDash val="solid"/>
                <a:miter/>
              </a:ln>
            </p:spPr>
            <p:txBody>
              <a:bodyPr rtlCol="0" anchor="ctr"/>
              <a:lstStyle/>
              <a:p>
                <a:endParaRPr lang="id-ID"/>
              </a:p>
            </p:txBody>
          </p:sp>
          <p:sp>
            <p:nvSpPr>
              <p:cNvPr id="193" name="Freeform: Shape 192">
                <a:extLst>
                  <a:ext uri="{FF2B5EF4-FFF2-40B4-BE49-F238E27FC236}">
                    <a16:creationId xmlns:a16="http://schemas.microsoft.com/office/drawing/2014/main" id="{ACA0F7DB-A232-42A3-80C4-C1776565E570}"/>
                  </a:ext>
                </a:extLst>
              </p:cNvPr>
              <p:cNvSpPr/>
              <p:nvPr/>
            </p:nvSpPr>
            <p:spPr>
              <a:xfrm>
                <a:off x="3090731" y="4967809"/>
                <a:ext cx="521607" cy="1004176"/>
              </a:xfrm>
              <a:custGeom>
                <a:avLst/>
                <a:gdLst>
                  <a:gd name="connsiteX0" fmla="*/ 521608 w 521607"/>
                  <a:gd name="connsiteY0" fmla="*/ 80432 h 1004176"/>
                  <a:gd name="connsiteX1" fmla="*/ 226680 w 521607"/>
                  <a:gd name="connsiteY1" fmla="*/ 736077 h 1004176"/>
                  <a:gd name="connsiteX2" fmla="*/ 73111 w 521607"/>
                  <a:gd name="connsiteY2" fmla="*/ 1004176 h 1004176"/>
                  <a:gd name="connsiteX3" fmla="*/ 0 w 521607"/>
                  <a:gd name="connsiteY3" fmla="*/ 959096 h 1004176"/>
                  <a:gd name="connsiteX4" fmla="*/ 123080 w 521607"/>
                  <a:gd name="connsiteY4" fmla="*/ 455792 h 1004176"/>
                  <a:gd name="connsiteX5" fmla="*/ 221791 w 521607"/>
                  <a:gd name="connsiteY5" fmla="*/ 174279 h 1004176"/>
                  <a:gd name="connsiteX6" fmla="*/ 237636 w 521607"/>
                  <a:gd name="connsiteY6" fmla="*/ 0 h 1004176"/>
                  <a:gd name="connsiteX7" fmla="*/ 521608 w 521607"/>
                  <a:gd name="connsiteY7" fmla="*/ 80432 h 100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607" h="1004176">
                    <a:moveTo>
                      <a:pt x="521608" y="80432"/>
                    </a:moveTo>
                    <a:cubicBezTo>
                      <a:pt x="521608" y="80432"/>
                      <a:pt x="343668" y="526471"/>
                      <a:pt x="226680" y="736077"/>
                    </a:cubicBezTo>
                    <a:cubicBezTo>
                      <a:pt x="109692" y="945682"/>
                      <a:pt x="73111" y="1004176"/>
                      <a:pt x="73111" y="1004176"/>
                    </a:cubicBezTo>
                    <a:cubicBezTo>
                      <a:pt x="73111" y="1004176"/>
                      <a:pt x="6093" y="977374"/>
                      <a:pt x="0" y="959096"/>
                    </a:cubicBezTo>
                    <a:cubicBezTo>
                      <a:pt x="0" y="959096"/>
                      <a:pt x="44740" y="554424"/>
                      <a:pt x="123080" y="455792"/>
                    </a:cubicBezTo>
                    <a:cubicBezTo>
                      <a:pt x="167350" y="400044"/>
                      <a:pt x="219359" y="232773"/>
                      <a:pt x="221791" y="174279"/>
                    </a:cubicBezTo>
                    <a:cubicBezTo>
                      <a:pt x="224222" y="115785"/>
                      <a:pt x="237636" y="0"/>
                      <a:pt x="237636" y="0"/>
                    </a:cubicBezTo>
                    <a:lnTo>
                      <a:pt x="521608" y="80432"/>
                    </a:lnTo>
                    <a:close/>
                  </a:path>
                </a:pathLst>
              </a:custGeom>
              <a:solidFill>
                <a:srgbClr val="35488B"/>
              </a:solidFill>
              <a:ln w="2611" cap="flat">
                <a:noFill/>
                <a:prstDash val="solid"/>
                <a:miter/>
              </a:ln>
            </p:spPr>
            <p:txBody>
              <a:bodyPr rtlCol="0" anchor="ctr"/>
              <a:lstStyle/>
              <a:p>
                <a:endParaRPr lang="id-ID"/>
              </a:p>
            </p:txBody>
          </p:sp>
        </p:grpSp>
        <p:grpSp>
          <p:nvGrpSpPr>
            <p:cNvPr id="164" name="Graphic 2851">
              <a:extLst>
                <a:ext uri="{FF2B5EF4-FFF2-40B4-BE49-F238E27FC236}">
                  <a16:creationId xmlns:a16="http://schemas.microsoft.com/office/drawing/2014/main" id="{083BED6E-9BEC-4A39-835B-ABEB86065FA3}"/>
                </a:ext>
              </a:extLst>
            </p:cNvPr>
            <p:cNvGrpSpPr/>
            <p:nvPr/>
          </p:nvGrpSpPr>
          <p:grpSpPr>
            <a:xfrm>
              <a:off x="3585642" y="4421282"/>
              <a:ext cx="478034" cy="705024"/>
              <a:chOff x="3585642" y="4421282"/>
              <a:chExt cx="478034" cy="705024"/>
            </a:xfrm>
            <a:solidFill>
              <a:schemeClr val="accent1"/>
            </a:solidFill>
          </p:grpSpPr>
          <p:sp>
            <p:nvSpPr>
              <p:cNvPr id="179" name="Freeform: Shape 178">
                <a:extLst>
                  <a:ext uri="{FF2B5EF4-FFF2-40B4-BE49-F238E27FC236}">
                    <a16:creationId xmlns:a16="http://schemas.microsoft.com/office/drawing/2014/main" id="{01109B45-E6E1-4A92-87D0-3C8C6D32FF80}"/>
                  </a:ext>
                </a:extLst>
              </p:cNvPr>
              <p:cNvSpPr/>
              <p:nvPr/>
            </p:nvSpPr>
            <p:spPr>
              <a:xfrm>
                <a:off x="3924664" y="4986505"/>
                <a:ext cx="139011" cy="139800"/>
              </a:xfrm>
              <a:custGeom>
                <a:avLst/>
                <a:gdLst>
                  <a:gd name="connsiteX0" fmla="*/ 36834 w 139011"/>
                  <a:gd name="connsiteY0" fmla="*/ 0 h 139800"/>
                  <a:gd name="connsiteX1" fmla="*/ 108062 w 139011"/>
                  <a:gd name="connsiteY1" fmla="*/ 37863 h 139800"/>
                  <a:gd name="connsiteX2" fmla="*/ 135779 w 139011"/>
                  <a:gd name="connsiteY2" fmla="*/ 86447 h 139800"/>
                  <a:gd name="connsiteX3" fmla="*/ 125372 w 139011"/>
                  <a:gd name="connsiteY3" fmla="*/ 86264 h 139800"/>
                  <a:gd name="connsiteX4" fmla="*/ 103120 w 139011"/>
                  <a:gd name="connsiteY4" fmla="*/ 68927 h 139800"/>
                  <a:gd name="connsiteX5" fmla="*/ 138107 w 139011"/>
                  <a:gd name="connsiteY5" fmla="*/ 133592 h 139800"/>
                  <a:gd name="connsiteX6" fmla="*/ 62407 w 139011"/>
                  <a:gd name="connsiteY6" fmla="*/ 123577 h 139800"/>
                  <a:gd name="connsiteX7" fmla="*/ 9274 w 139011"/>
                  <a:gd name="connsiteY7" fmla="*/ 37784 h 139800"/>
                  <a:gd name="connsiteX8" fmla="*/ 36834 w 139011"/>
                  <a:gd name="connsiteY8" fmla="*/ 0 h 1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11" h="139800">
                    <a:moveTo>
                      <a:pt x="36834" y="0"/>
                    </a:moveTo>
                    <a:cubicBezTo>
                      <a:pt x="36834" y="0"/>
                      <a:pt x="99616" y="30149"/>
                      <a:pt x="108062" y="37863"/>
                    </a:cubicBezTo>
                    <a:cubicBezTo>
                      <a:pt x="116508" y="45603"/>
                      <a:pt x="137375" y="83570"/>
                      <a:pt x="135779" y="86447"/>
                    </a:cubicBezTo>
                    <a:cubicBezTo>
                      <a:pt x="134184" y="89297"/>
                      <a:pt x="131047" y="90186"/>
                      <a:pt x="125372" y="86264"/>
                    </a:cubicBezTo>
                    <a:cubicBezTo>
                      <a:pt x="119672" y="82315"/>
                      <a:pt x="103722" y="65868"/>
                      <a:pt x="103120" y="68927"/>
                    </a:cubicBezTo>
                    <a:cubicBezTo>
                      <a:pt x="102519" y="71987"/>
                      <a:pt x="145742" y="122819"/>
                      <a:pt x="138107" y="133592"/>
                    </a:cubicBezTo>
                    <a:cubicBezTo>
                      <a:pt x="130471" y="144365"/>
                      <a:pt x="87143" y="141175"/>
                      <a:pt x="62407" y="123577"/>
                    </a:cubicBezTo>
                    <a:cubicBezTo>
                      <a:pt x="37671" y="105979"/>
                      <a:pt x="12987" y="41314"/>
                      <a:pt x="9274" y="37784"/>
                    </a:cubicBezTo>
                    <a:cubicBezTo>
                      <a:pt x="-22287" y="7818"/>
                      <a:pt x="36834" y="0"/>
                      <a:pt x="36834" y="0"/>
                    </a:cubicBezTo>
                    <a:close/>
                  </a:path>
                </a:pathLst>
              </a:custGeom>
              <a:solidFill>
                <a:srgbClr val="FFB27D"/>
              </a:solidFill>
              <a:ln w="2611" cap="flat">
                <a:noFill/>
                <a:prstDash val="solid"/>
                <a:miter/>
              </a:ln>
            </p:spPr>
            <p:txBody>
              <a:bodyPr rtlCol="0" anchor="ctr"/>
              <a:lstStyle/>
              <a:p>
                <a:endParaRPr lang="id-ID"/>
              </a:p>
            </p:txBody>
          </p:sp>
          <p:sp>
            <p:nvSpPr>
              <p:cNvPr id="180" name="Freeform: Shape 179">
                <a:extLst>
                  <a:ext uri="{FF2B5EF4-FFF2-40B4-BE49-F238E27FC236}">
                    <a16:creationId xmlns:a16="http://schemas.microsoft.com/office/drawing/2014/main" id="{3C164753-C53E-4FC1-BE83-9BDACFB24A77}"/>
                  </a:ext>
                </a:extLst>
              </p:cNvPr>
              <p:cNvSpPr/>
              <p:nvPr/>
            </p:nvSpPr>
            <p:spPr>
              <a:xfrm>
                <a:off x="3585642" y="4421282"/>
                <a:ext cx="396592" cy="611845"/>
              </a:xfrm>
              <a:custGeom>
                <a:avLst/>
                <a:gdLst>
                  <a:gd name="connsiteX0" fmla="*/ 378707 w 396592"/>
                  <a:gd name="connsiteY0" fmla="*/ 597517 h 611845"/>
                  <a:gd name="connsiteX1" fmla="*/ 396592 w 396592"/>
                  <a:gd name="connsiteY1" fmla="*/ 578507 h 611845"/>
                  <a:gd name="connsiteX2" fmla="*/ 275604 w 396592"/>
                  <a:gd name="connsiteY2" fmla="*/ 367463 h 611845"/>
                  <a:gd name="connsiteX3" fmla="*/ 206285 w 396592"/>
                  <a:gd name="connsiteY3" fmla="*/ 59801 h 611845"/>
                  <a:gd name="connsiteX4" fmla="*/ 0 w 396592"/>
                  <a:gd name="connsiteY4" fmla="*/ 0 h 611845"/>
                  <a:gd name="connsiteX5" fmla="*/ 170670 w 396592"/>
                  <a:gd name="connsiteY5" fmla="*/ 422166 h 611845"/>
                  <a:gd name="connsiteX6" fmla="*/ 349499 w 396592"/>
                  <a:gd name="connsiteY6" fmla="*/ 611846 h 611845"/>
                  <a:gd name="connsiteX7" fmla="*/ 378707 w 396592"/>
                  <a:gd name="connsiteY7" fmla="*/ 597517 h 6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592" h="611845">
                    <a:moveTo>
                      <a:pt x="378707" y="597517"/>
                    </a:moveTo>
                    <a:cubicBezTo>
                      <a:pt x="396148" y="582351"/>
                      <a:pt x="396592" y="578507"/>
                      <a:pt x="396592" y="578507"/>
                    </a:cubicBezTo>
                    <a:cubicBezTo>
                      <a:pt x="396592" y="578507"/>
                      <a:pt x="285253" y="385976"/>
                      <a:pt x="275604" y="367463"/>
                    </a:cubicBezTo>
                    <a:cubicBezTo>
                      <a:pt x="265955" y="348950"/>
                      <a:pt x="206285" y="59801"/>
                      <a:pt x="206285" y="59801"/>
                    </a:cubicBezTo>
                    <a:lnTo>
                      <a:pt x="0" y="0"/>
                    </a:lnTo>
                    <a:cubicBezTo>
                      <a:pt x="0" y="0"/>
                      <a:pt x="145307" y="375726"/>
                      <a:pt x="170670" y="422166"/>
                    </a:cubicBezTo>
                    <a:cubicBezTo>
                      <a:pt x="212612" y="498911"/>
                      <a:pt x="349499" y="611846"/>
                      <a:pt x="349499" y="611846"/>
                    </a:cubicBezTo>
                    <a:cubicBezTo>
                      <a:pt x="349499" y="611846"/>
                      <a:pt x="365005" y="609414"/>
                      <a:pt x="378707" y="597517"/>
                    </a:cubicBezTo>
                    <a:close/>
                  </a:path>
                </a:pathLst>
              </a:custGeom>
              <a:solidFill>
                <a:srgbClr val="E58638"/>
              </a:solidFill>
              <a:ln w="2611" cap="flat">
                <a:noFill/>
                <a:prstDash val="solid"/>
                <a:miter/>
              </a:ln>
            </p:spPr>
            <p:txBody>
              <a:bodyPr rtlCol="0" anchor="ctr"/>
              <a:lstStyle/>
              <a:p>
                <a:endParaRPr lang="id-ID"/>
              </a:p>
            </p:txBody>
          </p:sp>
        </p:grpSp>
        <p:sp>
          <p:nvSpPr>
            <p:cNvPr id="165" name="Freeform: Shape 164">
              <a:extLst>
                <a:ext uri="{FF2B5EF4-FFF2-40B4-BE49-F238E27FC236}">
                  <a16:creationId xmlns:a16="http://schemas.microsoft.com/office/drawing/2014/main" id="{D8D92E07-0AB3-41BF-A005-3A61CC634600}"/>
                </a:ext>
              </a:extLst>
            </p:cNvPr>
            <p:cNvSpPr/>
            <p:nvPr/>
          </p:nvSpPr>
          <p:spPr>
            <a:xfrm>
              <a:off x="3690706" y="4249748"/>
              <a:ext cx="168343" cy="240695"/>
            </a:xfrm>
            <a:custGeom>
              <a:avLst/>
              <a:gdLst>
                <a:gd name="connsiteX0" fmla="*/ 0 w 168343"/>
                <a:gd name="connsiteY0" fmla="*/ 96278 h 240695"/>
                <a:gd name="connsiteX1" fmla="*/ 143555 w 168343"/>
                <a:gd name="connsiteY1" fmla="*/ 240696 h 240695"/>
                <a:gd name="connsiteX2" fmla="*/ 123316 w 168343"/>
                <a:gd name="connsiteY2" fmla="*/ 168448 h 240695"/>
                <a:gd name="connsiteX3" fmla="*/ 141986 w 168343"/>
                <a:gd name="connsiteY3" fmla="*/ 145568 h 240695"/>
                <a:gd name="connsiteX4" fmla="*/ 168343 w 168343"/>
                <a:gd name="connsiteY4" fmla="*/ 108673 h 240695"/>
                <a:gd name="connsiteX5" fmla="*/ 144261 w 168343"/>
                <a:gd name="connsiteY5" fmla="*/ 43929 h 240695"/>
                <a:gd name="connsiteX6" fmla="*/ 127918 w 168343"/>
                <a:gd name="connsiteY6" fmla="*/ 0 h 240695"/>
                <a:gd name="connsiteX7" fmla="*/ 102397 w 168343"/>
                <a:gd name="connsiteY7" fmla="*/ 36791 h 240695"/>
                <a:gd name="connsiteX8" fmla="*/ 0 w 168343"/>
                <a:gd name="connsiteY8" fmla="*/ 96278 h 24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43" h="240695">
                  <a:moveTo>
                    <a:pt x="0" y="96278"/>
                  </a:moveTo>
                  <a:cubicBezTo>
                    <a:pt x="0" y="96278"/>
                    <a:pt x="72588" y="224013"/>
                    <a:pt x="143555" y="240696"/>
                  </a:cubicBezTo>
                  <a:cubicBezTo>
                    <a:pt x="143555" y="240696"/>
                    <a:pt x="140600" y="197786"/>
                    <a:pt x="123316" y="168448"/>
                  </a:cubicBezTo>
                  <a:cubicBezTo>
                    <a:pt x="130402" y="160107"/>
                    <a:pt x="136599" y="152445"/>
                    <a:pt x="141986" y="145568"/>
                  </a:cubicBezTo>
                  <a:cubicBezTo>
                    <a:pt x="159845" y="122688"/>
                    <a:pt x="168343" y="108673"/>
                    <a:pt x="168343" y="108673"/>
                  </a:cubicBezTo>
                  <a:lnTo>
                    <a:pt x="144261" y="43929"/>
                  </a:lnTo>
                  <a:lnTo>
                    <a:pt x="127918" y="0"/>
                  </a:lnTo>
                  <a:cubicBezTo>
                    <a:pt x="120073" y="14251"/>
                    <a:pt x="111392" y="26410"/>
                    <a:pt x="102397" y="36791"/>
                  </a:cubicBezTo>
                  <a:cubicBezTo>
                    <a:pt x="55879" y="90264"/>
                    <a:pt x="0" y="96278"/>
                    <a:pt x="0" y="96278"/>
                  </a:cubicBezTo>
                  <a:close/>
                </a:path>
              </a:pathLst>
            </a:custGeom>
            <a:solidFill>
              <a:srgbClr val="FFB27D"/>
            </a:solidFill>
            <a:ln w="2611" cap="flat">
              <a:noFill/>
              <a:prstDash val="solid"/>
              <a:miter/>
            </a:ln>
          </p:spPr>
          <p:txBody>
            <a:bodyPr rtlCol="0" anchor="ctr"/>
            <a:lstStyle/>
            <a:p>
              <a:endParaRPr lang="id-ID"/>
            </a:p>
          </p:txBody>
        </p:sp>
        <p:sp>
          <p:nvSpPr>
            <p:cNvPr id="166" name="Freeform: Shape 165">
              <a:extLst>
                <a:ext uri="{FF2B5EF4-FFF2-40B4-BE49-F238E27FC236}">
                  <a16:creationId xmlns:a16="http://schemas.microsoft.com/office/drawing/2014/main" id="{2861C147-AF7A-47ED-B859-81DE5121197D}"/>
                </a:ext>
              </a:extLst>
            </p:cNvPr>
            <p:cNvSpPr/>
            <p:nvPr/>
          </p:nvSpPr>
          <p:spPr>
            <a:xfrm>
              <a:off x="3792500" y="4286521"/>
              <a:ext cx="66575" cy="108795"/>
            </a:xfrm>
            <a:custGeom>
              <a:avLst/>
              <a:gdLst>
                <a:gd name="connsiteX0" fmla="*/ 603 w 66575"/>
                <a:gd name="connsiteY0" fmla="*/ 18 h 108795"/>
                <a:gd name="connsiteX1" fmla="*/ 40218 w 66575"/>
                <a:gd name="connsiteY1" fmla="*/ 108795 h 108795"/>
                <a:gd name="connsiteX2" fmla="*/ 66575 w 66575"/>
                <a:gd name="connsiteY2" fmla="*/ 71900 h 108795"/>
                <a:gd name="connsiteX3" fmla="*/ 42493 w 66575"/>
                <a:gd name="connsiteY3" fmla="*/ 7157 h 108795"/>
                <a:gd name="connsiteX4" fmla="*/ 603 w 66575"/>
                <a:gd name="connsiteY4" fmla="*/ 18 h 108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75" h="108795">
                  <a:moveTo>
                    <a:pt x="603" y="18"/>
                  </a:moveTo>
                  <a:cubicBezTo>
                    <a:pt x="603" y="18"/>
                    <a:pt x="-8052" y="64029"/>
                    <a:pt x="40218" y="108795"/>
                  </a:cubicBezTo>
                  <a:cubicBezTo>
                    <a:pt x="58077" y="85915"/>
                    <a:pt x="66575" y="71900"/>
                    <a:pt x="66575" y="71900"/>
                  </a:cubicBezTo>
                  <a:lnTo>
                    <a:pt x="42493" y="7157"/>
                  </a:lnTo>
                  <a:cubicBezTo>
                    <a:pt x="16658" y="-714"/>
                    <a:pt x="603" y="18"/>
                    <a:pt x="603" y="18"/>
                  </a:cubicBezTo>
                  <a:close/>
                </a:path>
              </a:pathLst>
            </a:custGeom>
            <a:solidFill>
              <a:srgbClr val="ED975D"/>
            </a:solidFill>
            <a:ln w="2611" cap="flat">
              <a:noFill/>
              <a:prstDash val="solid"/>
              <a:miter/>
            </a:ln>
          </p:spPr>
          <p:txBody>
            <a:bodyPr rtlCol="0" anchor="ctr"/>
            <a:lstStyle/>
            <a:p>
              <a:endParaRPr lang="id-ID"/>
            </a:p>
          </p:txBody>
        </p:sp>
        <p:sp>
          <p:nvSpPr>
            <p:cNvPr id="168" name="Freeform: Shape 167">
              <a:extLst>
                <a:ext uri="{FF2B5EF4-FFF2-40B4-BE49-F238E27FC236}">
                  <a16:creationId xmlns:a16="http://schemas.microsoft.com/office/drawing/2014/main" id="{0221F63F-C94A-44EC-B85B-D09979436BF7}"/>
                </a:ext>
              </a:extLst>
            </p:cNvPr>
            <p:cNvSpPr/>
            <p:nvPr/>
          </p:nvSpPr>
          <p:spPr>
            <a:xfrm>
              <a:off x="3792673" y="4158644"/>
              <a:ext cx="177315" cy="209778"/>
            </a:xfrm>
            <a:custGeom>
              <a:avLst/>
              <a:gdLst>
                <a:gd name="connsiteX0" fmla="*/ 85516 w 177315"/>
                <a:gd name="connsiteY0" fmla="*/ 209217 h 209778"/>
                <a:gd name="connsiteX1" fmla="*/ 4430 w 177315"/>
                <a:gd name="connsiteY1" fmla="*/ 99786 h 209778"/>
                <a:gd name="connsiteX2" fmla="*/ 106644 w 177315"/>
                <a:gd name="connsiteY2" fmla="*/ 6122 h 209778"/>
                <a:gd name="connsiteX3" fmla="*/ 176303 w 177315"/>
                <a:gd name="connsiteY3" fmla="*/ 85980 h 209778"/>
                <a:gd name="connsiteX4" fmla="*/ 85516 w 177315"/>
                <a:gd name="connsiteY4" fmla="*/ 209217 h 20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15" h="209778">
                  <a:moveTo>
                    <a:pt x="85516" y="209217"/>
                  </a:moveTo>
                  <a:cubicBezTo>
                    <a:pt x="85516" y="209217"/>
                    <a:pt x="-22947" y="166935"/>
                    <a:pt x="4430" y="99786"/>
                  </a:cubicBezTo>
                  <a:cubicBezTo>
                    <a:pt x="31807" y="32637"/>
                    <a:pt x="36253" y="-18039"/>
                    <a:pt x="106644" y="6122"/>
                  </a:cubicBezTo>
                  <a:cubicBezTo>
                    <a:pt x="177062" y="30284"/>
                    <a:pt x="179990" y="61348"/>
                    <a:pt x="176303" y="85980"/>
                  </a:cubicBezTo>
                  <a:cubicBezTo>
                    <a:pt x="172616" y="110611"/>
                    <a:pt x="114436" y="218473"/>
                    <a:pt x="85516" y="209217"/>
                  </a:cubicBezTo>
                  <a:close/>
                </a:path>
              </a:pathLst>
            </a:custGeom>
            <a:solidFill>
              <a:srgbClr val="FFB27D"/>
            </a:solidFill>
            <a:ln w="2611" cap="flat">
              <a:noFill/>
              <a:prstDash val="solid"/>
              <a:miter/>
            </a:ln>
          </p:spPr>
          <p:txBody>
            <a:bodyPr rtlCol="0" anchor="ctr"/>
            <a:lstStyle/>
            <a:p>
              <a:endParaRPr lang="id-ID"/>
            </a:p>
          </p:txBody>
        </p:sp>
        <p:sp>
          <p:nvSpPr>
            <p:cNvPr id="169" name="Freeform: Shape 168">
              <a:extLst>
                <a:ext uri="{FF2B5EF4-FFF2-40B4-BE49-F238E27FC236}">
                  <a16:creationId xmlns:a16="http://schemas.microsoft.com/office/drawing/2014/main" id="{A9FA802E-07F2-4835-8DE6-1D4D9D281CE6}"/>
                </a:ext>
              </a:extLst>
            </p:cNvPr>
            <p:cNvSpPr/>
            <p:nvPr/>
          </p:nvSpPr>
          <p:spPr>
            <a:xfrm>
              <a:off x="3309094" y="4328219"/>
              <a:ext cx="532417" cy="788729"/>
            </a:xfrm>
            <a:custGeom>
              <a:avLst/>
              <a:gdLst>
                <a:gd name="connsiteX0" fmla="*/ 8788 w 532417"/>
                <a:gd name="connsiteY0" fmla="*/ 673295 h 788729"/>
                <a:gd name="connsiteX1" fmla="*/ 375807 w 532417"/>
                <a:gd name="connsiteY1" fmla="*/ 776711 h 788729"/>
                <a:gd name="connsiteX2" fmla="*/ 375859 w 532417"/>
                <a:gd name="connsiteY2" fmla="*/ 690840 h 788729"/>
                <a:gd name="connsiteX3" fmla="*/ 379337 w 532417"/>
                <a:gd name="connsiteY3" fmla="*/ 661162 h 788729"/>
                <a:gd name="connsiteX4" fmla="*/ 451454 w 532417"/>
                <a:gd name="connsiteY4" fmla="*/ 445202 h 788729"/>
                <a:gd name="connsiteX5" fmla="*/ 461757 w 532417"/>
                <a:gd name="connsiteY5" fmla="*/ 425879 h 788729"/>
                <a:gd name="connsiteX6" fmla="*/ 507098 w 532417"/>
                <a:gd name="connsiteY6" fmla="*/ 323978 h 788729"/>
                <a:gd name="connsiteX7" fmla="*/ 527468 w 532417"/>
                <a:gd name="connsiteY7" fmla="*/ 154825 h 788729"/>
                <a:gd name="connsiteX8" fmla="*/ 527285 w 532417"/>
                <a:gd name="connsiteY8" fmla="*/ 154249 h 788729"/>
                <a:gd name="connsiteX9" fmla="*/ 432418 w 532417"/>
                <a:gd name="connsiteY9" fmla="*/ 0 h 788729"/>
                <a:gd name="connsiteX10" fmla="*/ 68407 w 532417"/>
                <a:gd name="connsiteY10" fmla="*/ 352846 h 788729"/>
                <a:gd name="connsiteX11" fmla="*/ 41526 w 532417"/>
                <a:gd name="connsiteY11" fmla="*/ 433331 h 788729"/>
                <a:gd name="connsiteX12" fmla="*/ 578 w 532417"/>
                <a:gd name="connsiteY12" fmla="*/ 616500 h 788729"/>
                <a:gd name="connsiteX13" fmla="*/ 8788 w 532417"/>
                <a:gd name="connsiteY13" fmla="*/ 673295 h 7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417" h="788729">
                  <a:moveTo>
                    <a:pt x="8788" y="673295"/>
                  </a:moveTo>
                  <a:cubicBezTo>
                    <a:pt x="52535" y="736181"/>
                    <a:pt x="379703" y="820248"/>
                    <a:pt x="375807" y="776711"/>
                  </a:cubicBezTo>
                  <a:cubicBezTo>
                    <a:pt x="374316" y="760029"/>
                    <a:pt x="372329" y="730664"/>
                    <a:pt x="375859" y="690840"/>
                  </a:cubicBezTo>
                  <a:cubicBezTo>
                    <a:pt x="376696" y="681505"/>
                    <a:pt x="377847" y="671595"/>
                    <a:pt x="379337" y="661162"/>
                  </a:cubicBezTo>
                  <a:cubicBezTo>
                    <a:pt x="387678" y="603923"/>
                    <a:pt x="407394" y="530368"/>
                    <a:pt x="451454" y="445202"/>
                  </a:cubicBezTo>
                  <a:cubicBezTo>
                    <a:pt x="454749" y="438822"/>
                    <a:pt x="458201" y="432390"/>
                    <a:pt x="461757" y="425879"/>
                  </a:cubicBezTo>
                  <a:cubicBezTo>
                    <a:pt x="479904" y="392906"/>
                    <a:pt x="495331" y="358076"/>
                    <a:pt x="507098" y="323978"/>
                  </a:cubicBezTo>
                  <a:cubicBezTo>
                    <a:pt x="529769" y="258477"/>
                    <a:pt x="538947" y="195799"/>
                    <a:pt x="527468" y="154825"/>
                  </a:cubicBezTo>
                  <a:cubicBezTo>
                    <a:pt x="527415" y="154615"/>
                    <a:pt x="527389" y="154432"/>
                    <a:pt x="527285" y="154249"/>
                  </a:cubicBezTo>
                  <a:cubicBezTo>
                    <a:pt x="458907" y="122636"/>
                    <a:pt x="432418" y="0"/>
                    <a:pt x="432418" y="0"/>
                  </a:cubicBezTo>
                  <a:cubicBezTo>
                    <a:pt x="432418" y="0"/>
                    <a:pt x="199122" y="41864"/>
                    <a:pt x="68407" y="352846"/>
                  </a:cubicBezTo>
                  <a:cubicBezTo>
                    <a:pt x="68407" y="352846"/>
                    <a:pt x="55855" y="386996"/>
                    <a:pt x="41526" y="433331"/>
                  </a:cubicBezTo>
                  <a:cubicBezTo>
                    <a:pt x="24111" y="489550"/>
                    <a:pt x="4029" y="563654"/>
                    <a:pt x="578" y="616500"/>
                  </a:cubicBezTo>
                  <a:cubicBezTo>
                    <a:pt x="-1174" y="641629"/>
                    <a:pt x="918" y="661946"/>
                    <a:pt x="8788" y="673295"/>
                  </a:cubicBezTo>
                  <a:close/>
                </a:path>
              </a:pathLst>
            </a:custGeom>
            <a:solidFill>
              <a:srgbClr val="EE9849"/>
            </a:solidFill>
            <a:ln w="2611" cap="flat">
              <a:noFill/>
              <a:prstDash val="solid"/>
              <a:miter/>
            </a:ln>
          </p:spPr>
          <p:txBody>
            <a:bodyPr rtlCol="0" anchor="ctr"/>
            <a:lstStyle/>
            <a:p>
              <a:endParaRPr lang="id-ID"/>
            </a:p>
          </p:txBody>
        </p:sp>
        <p:sp>
          <p:nvSpPr>
            <p:cNvPr id="170" name="Freeform: Shape 169">
              <a:extLst>
                <a:ext uri="{FF2B5EF4-FFF2-40B4-BE49-F238E27FC236}">
                  <a16:creationId xmlns:a16="http://schemas.microsoft.com/office/drawing/2014/main" id="{F02B71F8-3247-4C58-B94A-CF6ACBE5D87D}"/>
                </a:ext>
              </a:extLst>
            </p:cNvPr>
            <p:cNvSpPr/>
            <p:nvPr/>
          </p:nvSpPr>
          <p:spPr>
            <a:xfrm>
              <a:off x="3766725" y="4108338"/>
              <a:ext cx="243665" cy="183613"/>
            </a:xfrm>
            <a:custGeom>
              <a:avLst/>
              <a:gdLst>
                <a:gd name="connsiteX0" fmla="*/ 14794 w 243665"/>
                <a:gd name="connsiteY0" fmla="*/ 25364 h 183613"/>
                <a:gd name="connsiteX1" fmla="*/ 6452 w 243665"/>
                <a:gd name="connsiteY1" fmla="*/ 20605 h 183613"/>
                <a:gd name="connsiteX2" fmla="*/ 17382 w 243665"/>
                <a:gd name="connsiteY2" fmla="*/ 20187 h 183613"/>
                <a:gd name="connsiteX3" fmla="*/ 41700 w 243665"/>
                <a:gd name="connsiteY3" fmla="*/ 0 h 183613"/>
                <a:gd name="connsiteX4" fmla="*/ 30796 w 243665"/>
                <a:gd name="connsiteY4" fmla="*/ 10041 h 183613"/>
                <a:gd name="connsiteX5" fmla="*/ 173122 w 243665"/>
                <a:gd name="connsiteY5" fmla="*/ 23821 h 183613"/>
                <a:gd name="connsiteX6" fmla="*/ 213600 w 243665"/>
                <a:gd name="connsiteY6" fmla="*/ 135213 h 183613"/>
                <a:gd name="connsiteX7" fmla="*/ 134527 w 243665"/>
                <a:gd name="connsiteY7" fmla="*/ 101220 h 183613"/>
                <a:gd name="connsiteX8" fmla="*/ 78543 w 243665"/>
                <a:gd name="connsiteY8" fmla="*/ 140417 h 183613"/>
                <a:gd name="connsiteX9" fmla="*/ 62122 w 243665"/>
                <a:gd name="connsiteY9" fmla="*/ 125303 h 183613"/>
                <a:gd name="connsiteX10" fmla="*/ 44080 w 243665"/>
                <a:gd name="connsiteY10" fmla="*/ 153073 h 183613"/>
                <a:gd name="connsiteX11" fmla="*/ 21435 w 243665"/>
                <a:gd name="connsiteY11" fmla="*/ 183614 h 183613"/>
                <a:gd name="connsiteX12" fmla="*/ 8387 w 243665"/>
                <a:gd name="connsiteY12" fmla="*/ 158433 h 183613"/>
                <a:gd name="connsiteX13" fmla="*/ 11421 w 243665"/>
                <a:gd name="connsiteY13" fmla="*/ 29600 h 183613"/>
                <a:gd name="connsiteX14" fmla="*/ 14794 w 243665"/>
                <a:gd name="connsiteY14" fmla="*/ 25364 h 1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665" h="183613">
                  <a:moveTo>
                    <a:pt x="14794" y="25364"/>
                  </a:moveTo>
                  <a:cubicBezTo>
                    <a:pt x="14035" y="23873"/>
                    <a:pt x="11839" y="22252"/>
                    <a:pt x="6452" y="20605"/>
                  </a:cubicBezTo>
                  <a:cubicBezTo>
                    <a:pt x="6452" y="20605"/>
                    <a:pt x="11499" y="18905"/>
                    <a:pt x="17382" y="20187"/>
                  </a:cubicBezTo>
                  <a:cubicBezTo>
                    <a:pt x="20416" y="12760"/>
                    <a:pt x="27842" y="105"/>
                    <a:pt x="41700" y="0"/>
                  </a:cubicBezTo>
                  <a:cubicBezTo>
                    <a:pt x="41700" y="0"/>
                    <a:pt x="33751" y="2066"/>
                    <a:pt x="30796" y="10041"/>
                  </a:cubicBezTo>
                  <a:cubicBezTo>
                    <a:pt x="49833" y="-2013"/>
                    <a:pt x="85081" y="-5517"/>
                    <a:pt x="173122" y="23821"/>
                  </a:cubicBezTo>
                  <a:cubicBezTo>
                    <a:pt x="289142" y="62468"/>
                    <a:pt x="231172" y="129827"/>
                    <a:pt x="213600" y="135213"/>
                  </a:cubicBezTo>
                  <a:cubicBezTo>
                    <a:pt x="196002" y="140626"/>
                    <a:pt x="163630" y="105953"/>
                    <a:pt x="134527" y="101220"/>
                  </a:cubicBezTo>
                  <a:cubicBezTo>
                    <a:pt x="105424" y="96488"/>
                    <a:pt x="89657" y="137044"/>
                    <a:pt x="78543" y="140417"/>
                  </a:cubicBezTo>
                  <a:cubicBezTo>
                    <a:pt x="67430" y="143790"/>
                    <a:pt x="73758" y="134560"/>
                    <a:pt x="62122" y="125303"/>
                  </a:cubicBezTo>
                  <a:cubicBezTo>
                    <a:pt x="50512" y="116073"/>
                    <a:pt x="43818" y="137802"/>
                    <a:pt x="44080" y="153073"/>
                  </a:cubicBezTo>
                  <a:cubicBezTo>
                    <a:pt x="44341" y="168343"/>
                    <a:pt x="21435" y="183614"/>
                    <a:pt x="21435" y="183614"/>
                  </a:cubicBezTo>
                  <a:cubicBezTo>
                    <a:pt x="21435" y="183614"/>
                    <a:pt x="21671" y="182829"/>
                    <a:pt x="8387" y="158433"/>
                  </a:cubicBezTo>
                  <a:cubicBezTo>
                    <a:pt x="-4896" y="134037"/>
                    <a:pt x="-1288" y="45524"/>
                    <a:pt x="11421" y="29600"/>
                  </a:cubicBezTo>
                  <a:cubicBezTo>
                    <a:pt x="12545" y="28214"/>
                    <a:pt x="13643" y="26802"/>
                    <a:pt x="14794" y="25364"/>
                  </a:cubicBezTo>
                  <a:close/>
                </a:path>
              </a:pathLst>
            </a:custGeom>
            <a:solidFill>
              <a:srgbClr val="2B478B"/>
            </a:solidFill>
            <a:ln w="2611" cap="flat">
              <a:noFill/>
              <a:prstDash val="solid"/>
              <a:miter/>
            </a:ln>
          </p:spPr>
          <p:txBody>
            <a:bodyPr rtlCol="0" anchor="ctr"/>
            <a:lstStyle/>
            <a:p>
              <a:endParaRPr lang="id-ID"/>
            </a:p>
          </p:txBody>
        </p:sp>
        <p:grpSp>
          <p:nvGrpSpPr>
            <p:cNvPr id="171" name="Graphic 2851">
              <a:extLst>
                <a:ext uri="{FF2B5EF4-FFF2-40B4-BE49-F238E27FC236}">
                  <a16:creationId xmlns:a16="http://schemas.microsoft.com/office/drawing/2014/main" id="{022B7F23-D3CE-4E92-9E9E-C6E9ACCC4947}"/>
                </a:ext>
              </a:extLst>
            </p:cNvPr>
            <p:cNvGrpSpPr/>
            <p:nvPr/>
          </p:nvGrpSpPr>
          <p:grpSpPr>
            <a:xfrm>
              <a:off x="3686771" y="4047486"/>
              <a:ext cx="376457" cy="209139"/>
              <a:chOff x="3686771" y="4047486"/>
              <a:chExt cx="376457" cy="209139"/>
            </a:xfrm>
            <a:solidFill>
              <a:schemeClr val="accent1"/>
            </a:solidFill>
          </p:grpSpPr>
          <p:sp>
            <p:nvSpPr>
              <p:cNvPr id="177" name="Freeform: Shape 176">
                <a:extLst>
                  <a:ext uri="{FF2B5EF4-FFF2-40B4-BE49-F238E27FC236}">
                    <a16:creationId xmlns:a16="http://schemas.microsoft.com/office/drawing/2014/main" id="{8F500292-629C-4BE5-9C8B-A0C2273A6E5F}"/>
                  </a:ext>
                </a:extLst>
              </p:cNvPr>
              <p:cNvSpPr/>
              <p:nvPr/>
            </p:nvSpPr>
            <p:spPr>
              <a:xfrm>
                <a:off x="3766615" y="4047486"/>
                <a:ext cx="207775" cy="106454"/>
              </a:xfrm>
              <a:custGeom>
                <a:avLst/>
                <a:gdLst>
                  <a:gd name="connsiteX0" fmla="*/ 0 w 207775"/>
                  <a:gd name="connsiteY0" fmla="*/ 102167 h 106454"/>
                  <a:gd name="connsiteX1" fmla="*/ 91519 w 207775"/>
                  <a:gd name="connsiteY1" fmla="*/ 240 h 106454"/>
                  <a:gd name="connsiteX2" fmla="*/ 207775 w 207775"/>
                  <a:gd name="connsiteY2" fmla="*/ 106455 h 106454"/>
                  <a:gd name="connsiteX3" fmla="*/ 0 w 207775"/>
                  <a:gd name="connsiteY3" fmla="*/ 102167 h 106454"/>
                </a:gdLst>
                <a:ahLst/>
                <a:cxnLst>
                  <a:cxn ang="0">
                    <a:pos x="connsiteX0" y="connsiteY0"/>
                  </a:cxn>
                  <a:cxn ang="0">
                    <a:pos x="connsiteX1" y="connsiteY1"/>
                  </a:cxn>
                  <a:cxn ang="0">
                    <a:pos x="connsiteX2" y="connsiteY2"/>
                  </a:cxn>
                  <a:cxn ang="0">
                    <a:pos x="connsiteX3" y="connsiteY3"/>
                  </a:cxn>
                </a:cxnLst>
                <a:rect l="l" t="t" r="r" b="b"/>
                <a:pathLst>
                  <a:path w="207775" h="106454">
                    <a:moveTo>
                      <a:pt x="0" y="102167"/>
                    </a:moveTo>
                    <a:cubicBezTo>
                      <a:pt x="0" y="102167"/>
                      <a:pt x="13440" y="-5748"/>
                      <a:pt x="91519" y="240"/>
                    </a:cubicBezTo>
                    <a:cubicBezTo>
                      <a:pt x="169598" y="6228"/>
                      <a:pt x="202702" y="46549"/>
                      <a:pt x="207775" y="106455"/>
                    </a:cubicBezTo>
                    <a:lnTo>
                      <a:pt x="0" y="102167"/>
                    </a:lnTo>
                    <a:close/>
                  </a:path>
                </a:pathLst>
              </a:custGeom>
              <a:solidFill>
                <a:srgbClr val="EDBD77"/>
              </a:solidFill>
              <a:ln w="2611" cap="flat">
                <a:noFill/>
                <a:prstDash val="solid"/>
                <a:miter/>
              </a:ln>
            </p:spPr>
            <p:txBody>
              <a:bodyPr rtlCol="0" anchor="ctr"/>
              <a:lstStyle/>
              <a:p>
                <a:endParaRPr lang="id-ID"/>
              </a:p>
            </p:txBody>
          </p:sp>
          <p:sp>
            <p:nvSpPr>
              <p:cNvPr id="178" name="Freeform: Shape 177">
                <a:extLst>
                  <a:ext uri="{FF2B5EF4-FFF2-40B4-BE49-F238E27FC236}">
                    <a16:creationId xmlns:a16="http://schemas.microsoft.com/office/drawing/2014/main" id="{2564549C-8846-4F95-828A-B2740B25117B}"/>
                  </a:ext>
                </a:extLst>
              </p:cNvPr>
              <p:cNvSpPr/>
              <p:nvPr/>
            </p:nvSpPr>
            <p:spPr>
              <a:xfrm>
                <a:off x="3686771" y="4127542"/>
                <a:ext cx="376457" cy="129083"/>
              </a:xfrm>
              <a:custGeom>
                <a:avLst/>
                <a:gdLst>
                  <a:gd name="connsiteX0" fmla="*/ 82328 w 376457"/>
                  <a:gd name="connsiteY0" fmla="*/ 8827 h 129083"/>
                  <a:gd name="connsiteX1" fmla="*/ 91140 w 376457"/>
                  <a:gd name="connsiteY1" fmla="*/ 7049 h 129083"/>
                  <a:gd name="connsiteX2" fmla="*/ 94539 w 376457"/>
                  <a:gd name="connsiteY2" fmla="*/ 6448 h 129083"/>
                  <a:gd name="connsiteX3" fmla="*/ 190399 w 376457"/>
                  <a:gd name="connsiteY3" fmla="*/ 277 h 129083"/>
                  <a:gd name="connsiteX4" fmla="*/ 260843 w 376457"/>
                  <a:gd name="connsiteY4" fmla="*/ 7363 h 129083"/>
                  <a:gd name="connsiteX5" fmla="*/ 271668 w 376457"/>
                  <a:gd name="connsiteY5" fmla="*/ 9402 h 129083"/>
                  <a:gd name="connsiteX6" fmla="*/ 285841 w 376457"/>
                  <a:gd name="connsiteY6" fmla="*/ 12566 h 129083"/>
                  <a:gd name="connsiteX7" fmla="*/ 376445 w 376457"/>
                  <a:gd name="connsiteY7" fmla="*/ 72995 h 129083"/>
                  <a:gd name="connsiteX8" fmla="*/ 278702 w 376457"/>
                  <a:gd name="connsiteY8" fmla="*/ 129083 h 129083"/>
                  <a:gd name="connsiteX9" fmla="*/ 282442 w 376457"/>
                  <a:gd name="connsiteY9" fmla="*/ 115408 h 129083"/>
                  <a:gd name="connsiteX10" fmla="*/ 304981 w 376457"/>
                  <a:gd name="connsiteY10" fmla="*/ 81650 h 129083"/>
                  <a:gd name="connsiteX11" fmla="*/ 285998 w 376457"/>
                  <a:gd name="connsiteY11" fmla="*/ 57620 h 129083"/>
                  <a:gd name="connsiteX12" fmla="*/ 186477 w 376457"/>
                  <a:gd name="connsiteY12" fmla="*/ 35289 h 129083"/>
                  <a:gd name="connsiteX13" fmla="*/ 81151 w 376457"/>
                  <a:gd name="connsiteY13" fmla="*/ 53750 h 129083"/>
                  <a:gd name="connsiteX14" fmla="*/ 80707 w 376457"/>
                  <a:gd name="connsiteY14" fmla="*/ 103746 h 129083"/>
                  <a:gd name="connsiteX15" fmla="*/ 82537 w 376457"/>
                  <a:gd name="connsiteY15" fmla="*/ 119435 h 129083"/>
                  <a:gd name="connsiteX16" fmla="*/ 13 w 376457"/>
                  <a:gd name="connsiteY16" fmla="*/ 61045 h 129083"/>
                  <a:gd name="connsiteX17" fmla="*/ 82328 w 376457"/>
                  <a:gd name="connsiteY17" fmla="*/ 8827 h 12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457" h="129083">
                    <a:moveTo>
                      <a:pt x="82328" y="8827"/>
                    </a:moveTo>
                    <a:cubicBezTo>
                      <a:pt x="85204" y="8226"/>
                      <a:pt x="88159" y="7598"/>
                      <a:pt x="91140" y="7049"/>
                    </a:cubicBezTo>
                    <a:cubicBezTo>
                      <a:pt x="92264" y="6840"/>
                      <a:pt x="93389" y="6604"/>
                      <a:pt x="94539" y="6448"/>
                    </a:cubicBezTo>
                    <a:cubicBezTo>
                      <a:pt x="122727" y="1505"/>
                      <a:pt x="155491" y="-848"/>
                      <a:pt x="190399" y="277"/>
                    </a:cubicBezTo>
                    <a:cubicBezTo>
                      <a:pt x="215371" y="1061"/>
                      <a:pt x="239140" y="3545"/>
                      <a:pt x="260843" y="7363"/>
                    </a:cubicBezTo>
                    <a:cubicBezTo>
                      <a:pt x="264530" y="8016"/>
                      <a:pt x="268138" y="8670"/>
                      <a:pt x="271668" y="9402"/>
                    </a:cubicBezTo>
                    <a:cubicBezTo>
                      <a:pt x="276532" y="10396"/>
                      <a:pt x="281265" y="11442"/>
                      <a:pt x="285841" y="12566"/>
                    </a:cubicBezTo>
                    <a:cubicBezTo>
                      <a:pt x="340779" y="25980"/>
                      <a:pt x="377229" y="48520"/>
                      <a:pt x="376445" y="72995"/>
                    </a:cubicBezTo>
                    <a:cubicBezTo>
                      <a:pt x="375660" y="98830"/>
                      <a:pt x="339393" y="119853"/>
                      <a:pt x="278702" y="129083"/>
                    </a:cubicBezTo>
                    <a:cubicBezTo>
                      <a:pt x="280742" y="123095"/>
                      <a:pt x="281631" y="119775"/>
                      <a:pt x="282442" y="115408"/>
                    </a:cubicBezTo>
                    <a:cubicBezTo>
                      <a:pt x="292116" y="109629"/>
                      <a:pt x="304772" y="89129"/>
                      <a:pt x="304981" y="81650"/>
                    </a:cubicBezTo>
                    <a:cubicBezTo>
                      <a:pt x="305295" y="72995"/>
                      <a:pt x="298235" y="64758"/>
                      <a:pt x="285998" y="57620"/>
                    </a:cubicBezTo>
                    <a:cubicBezTo>
                      <a:pt x="264922" y="45409"/>
                      <a:pt x="228314" y="36649"/>
                      <a:pt x="186477" y="35289"/>
                    </a:cubicBezTo>
                    <a:cubicBezTo>
                      <a:pt x="141528" y="33851"/>
                      <a:pt x="102070" y="41408"/>
                      <a:pt x="81151" y="53750"/>
                    </a:cubicBezTo>
                    <a:cubicBezTo>
                      <a:pt x="81151" y="53750"/>
                      <a:pt x="80184" y="94489"/>
                      <a:pt x="80707" y="103746"/>
                    </a:cubicBezTo>
                    <a:cubicBezTo>
                      <a:pt x="81151" y="109315"/>
                      <a:pt x="81753" y="114597"/>
                      <a:pt x="82537" y="119435"/>
                    </a:cubicBezTo>
                    <a:cubicBezTo>
                      <a:pt x="32097" y="105838"/>
                      <a:pt x="-745" y="84291"/>
                      <a:pt x="13" y="61045"/>
                    </a:cubicBezTo>
                    <a:cubicBezTo>
                      <a:pt x="745" y="38401"/>
                      <a:pt x="33247" y="19365"/>
                      <a:pt x="82328" y="8827"/>
                    </a:cubicBezTo>
                    <a:close/>
                  </a:path>
                </a:pathLst>
              </a:custGeom>
              <a:solidFill>
                <a:srgbClr val="FFCF83"/>
              </a:solidFill>
              <a:ln w="2611" cap="flat">
                <a:noFill/>
                <a:prstDash val="solid"/>
                <a:miter/>
              </a:ln>
            </p:spPr>
            <p:txBody>
              <a:bodyPr rtlCol="0" anchor="ctr"/>
              <a:lstStyle/>
              <a:p>
                <a:endParaRPr lang="id-ID"/>
              </a:p>
            </p:txBody>
          </p:sp>
        </p:grpSp>
        <p:sp>
          <p:nvSpPr>
            <p:cNvPr id="172" name="Freeform: Shape 171">
              <a:extLst>
                <a:ext uri="{FF2B5EF4-FFF2-40B4-BE49-F238E27FC236}">
                  <a16:creationId xmlns:a16="http://schemas.microsoft.com/office/drawing/2014/main" id="{9E530F71-CAA3-4C0B-A936-5954D0FB88CB}"/>
                </a:ext>
              </a:extLst>
            </p:cNvPr>
            <p:cNvSpPr/>
            <p:nvPr/>
          </p:nvSpPr>
          <p:spPr>
            <a:xfrm>
              <a:off x="3309619" y="4524175"/>
              <a:ext cx="326305" cy="420570"/>
            </a:xfrm>
            <a:custGeom>
              <a:avLst/>
              <a:gdLst>
                <a:gd name="connsiteX0" fmla="*/ 0 w 326305"/>
                <a:gd name="connsiteY0" fmla="*/ 420571 h 420570"/>
                <a:gd name="connsiteX1" fmla="*/ 326306 w 326305"/>
                <a:gd name="connsiteY1" fmla="*/ 0 h 420570"/>
                <a:gd name="connsiteX2" fmla="*/ 40975 w 326305"/>
                <a:gd name="connsiteY2" fmla="*/ 237375 h 420570"/>
                <a:gd name="connsiteX3" fmla="*/ 0 w 326305"/>
                <a:gd name="connsiteY3" fmla="*/ 420571 h 420570"/>
              </a:gdLst>
              <a:ahLst/>
              <a:cxnLst>
                <a:cxn ang="0">
                  <a:pos x="connsiteX0" y="connsiteY0"/>
                </a:cxn>
                <a:cxn ang="0">
                  <a:pos x="connsiteX1" y="connsiteY1"/>
                </a:cxn>
                <a:cxn ang="0">
                  <a:pos x="connsiteX2" y="connsiteY2"/>
                </a:cxn>
                <a:cxn ang="0">
                  <a:pos x="connsiteX3" y="connsiteY3"/>
                </a:cxn>
              </a:cxnLst>
              <a:rect l="l" t="t" r="r" b="b"/>
              <a:pathLst>
                <a:path w="326305" h="420570">
                  <a:moveTo>
                    <a:pt x="0" y="420571"/>
                  </a:moveTo>
                  <a:cubicBezTo>
                    <a:pt x="281513" y="335641"/>
                    <a:pt x="326306" y="0"/>
                    <a:pt x="326306" y="0"/>
                  </a:cubicBezTo>
                  <a:cubicBezTo>
                    <a:pt x="326306" y="0"/>
                    <a:pt x="166016" y="122479"/>
                    <a:pt x="40975" y="237375"/>
                  </a:cubicBezTo>
                  <a:cubicBezTo>
                    <a:pt x="23534" y="293594"/>
                    <a:pt x="3478" y="367699"/>
                    <a:pt x="0" y="420571"/>
                  </a:cubicBezTo>
                  <a:close/>
                </a:path>
              </a:pathLst>
            </a:custGeom>
            <a:solidFill>
              <a:srgbClr val="E58638"/>
            </a:solidFill>
            <a:ln w="2611" cap="flat">
              <a:noFill/>
              <a:prstDash val="solid"/>
              <a:miter/>
            </a:ln>
          </p:spPr>
          <p:txBody>
            <a:bodyPr rtlCol="0" anchor="ctr"/>
            <a:lstStyle/>
            <a:p>
              <a:endParaRPr lang="id-ID"/>
            </a:p>
          </p:txBody>
        </p:sp>
        <p:sp>
          <p:nvSpPr>
            <p:cNvPr id="173" name="Freeform: Shape 172">
              <a:extLst>
                <a:ext uri="{FF2B5EF4-FFF2-40B4-BE49-F238E27FC236}">
                  <a16:creationId xmlns:a16="http://schemas.microsoft.com/office/drawing/2014/main" id="{236318E4-F8C5-4B59-B21E-1A034F77D82D}"/>
                </a:ext>
              </a:extLst>
            </p:cNvPr>
            <p:cNvSpPr/>
            <p:nvPr/>
          </p:nvSpPr>
          <p:spPr>
            <a:xfrm>
              <a:off x="2986274" y="5030952"/>
              <a:ext cx="362724" cy="447968"/>
            </a:xfrm>
            <a:custGeom>
              <a:avLst/>
              <a:gdLst>
                <a:gd name="connsiteX0" fmla="*/ 308 w 362724"/>
                <a:gd name="connsiteY0" fmla="*/ 364723 h 447968"/>
                <a:gd name="connsiteX1" fmla="*/ 28574 w 362724"/>
                <a:gd name="connsiteY1" fmla="*/ 101330 h 447968"/>
                <a:gd name="connsiteX2" fmla="*/ 69313 w 362724"/>
                <a:gd name="connsiteY2" fmla="*/ 105697 h 447968"/>
                <a:gd name="connsiteX3" fmla="*/ 208397 w 362724"/>
                <a:gd name="connsiteY3" fmla="*/ 737 h 447968"/>
                <a:gd name="connsiteX4" fmla="*/ 322011 w 362724"/>
                <a:gd name="connsiteY4" fmla="*/ 132839 h 447968"/>
                <a:gd name="connsiteX5" fmla="*/ 362724 w 362724"/>
                <a:gd name="connsiteY5" fmla="*/ 137205 h 447968"/>
                <a:gd name="connsiteX6" fmla="*/ 334458 w 362724"/>
                <a:gd name="connsiteY6" fmla="*/ 400572 h 447968"/>
                <a:gd name="connsiteX7" fmla="*/ 276043 w 362724"/>
                <a:gd name="connsiteY7" fmla="*/ 447665 h 447968"/>
                <a:gd name="connsiteX8" fmla="*/ 47375 w 362724"/>
                <a:gd name="connsiteY8" fmla="*/ 423112 h 447968"/>
                <a:gd name="connsiteX9" fmla="*/ 308 w 362724"/>
                <a:gd name="connsiteY9" fmla="*/ 364723 h 447968"/>
                <a:gd name="connsiteX10" fmla="*/ 207298 w 362724"/>
                <a:gd name="connsiteY10" fmla="*/ 10778 h 447968"/>
                <a:gd name="connsiteX11" fmla="*/ 79381 w 362724"/>
                <a:gd name="connsiteY11" fmla="*/ 106769 h 447968"/>
                <a:gd name="connsiteX12" fmla="*/ 311892 w 362724"/>
                <a:gd name="connsiteY12" fmla="*/ 131740 h 447968"/>
                <a:gd name="connsiteX13" fmla="*/ 207298 w 362724"/>
                <a:gd name="connsiteY13" fmla="*/ 10778 h 44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24" h="447968">
                  <a:moveTo>
                    <a:pt x="308" y="364723"/>
                  </a:moveTo>
                  <a:lnTo>
                    <a:pt x="28574" y="101330"/>
                  </a:lnTo>
                  <a:lnTo>
                    <a:pt x="69313" y="105697"/>
                  </a:lnTo>
                  <a:cubicBezTo>
                    <a:pt x="80610" y="40090"/>
                    <a:pt x="141300" y="-6480"/>
                    <a:pt x="208397" y="737"/>
                  </a:cubicBezTo>
                  <a:cubicBezTo>
                    <a:pt x="275493" y="7954"/>
                    <a:pt x="324914" y="66317"/>
                    <a:pt x="322011" y="132839"/>
                  </a:cubicBezTo>
                  <a:lnTo>
                    <a:pt x="362724" y="137205"/>
                  </a:lnTo>
                  <a:lnTo>
                    <a:pt x="334458" y="400572"/>
                  </a:lnTo>
                  <a:cubicBezTo>
                    <a:pt x="331346" y="429571"/>
                    <a:pt x="305067" y="450777"/>
                    <a:pt x="276043" y="447665"/>
                  </a:cubicBezTo>
                  <a:lnTo>
                    <a:pt x="47375" y="423112"/>
                  </a:lnTo>
                  <a:cubicBezTo>
                    <a:pt x="18376" y="420000"/>
                    <a:pt x="-2830" y="393721"/>
                    <a:pt x="308" y="364723"/>
                  </a:cubicBezTo>
                  <a:close/>
                  <a:moveTo>
                    <a:pt x="207298" y="10778"/>
                  </a:moveTo>
                  <a:cubicBezTo>
                    <a:pt x="145745" y="4163"/>
                    <a:pt x="90075" y="46706"/>
                    <a:pt x="79381" y="106769"/>
                  </a:cubicBezTo>
                  <a:lnTo>
                    <a:pt x="311892" y="131740"/>
                  </a:lnTo>
                  <a:cubicBezTo>
                    <a:pt x="314219" y="70762"/>
                    <a:pt x="268852" y="17394"/>
                    <a:pt x="207298" y="10778"/>
                  </a:cubicBezTo>
                  <a:close/>
                </a:path>
              </a:pathLst>
            </a:custGeom>
            <a:solidFill>
              <a:srgbClr val="C65447"/>
            </a:solidFill>
            <a:ln w="2611" cap="flat">
              <a:noFill/>
              <a:prstDash val="solid"/>
              <a:miter/>
            </a:ln>
          </p:spPr>
          <p:txBody>
            <a:bodyPr rtlCol="0" anchor="ctr"/>
            <a:lstStyle/>
            <a:p>
              <a:endParaRPr lang="id-ID"/>
            </a:p>
          </p:txBody>
        </p:sp>
        <p:grpSp>
          <p:nvGrpSpPr>
            <p:cNvPr id="174" name="Graphic 2851">
              <a:extLst>
                <a:ext uri="{FF2B5EF4-FFF2-40B4-BE49-F238E27FC236}">
                  <a16:creationId xmlns:a16="http://schemas.microsoft.com/office/drawing/2014/main" id="{4F79BAC0-9863-4AFE-8077-3245C9563DB3}"/>
                </a:ext>
              </a:extLst>
            </p:cNvPr>
            <p:cNvGrpSpPr/>
            <p:nvPr/>
          </p:nvGrpSpPr>
          <p:grpSpPr>
            <a:xfrm>
              <a:off x="3162630" y="4395317"/>
              <a:ext cx="583118" cy="663262"/>
              <a:chOff x="3162630" y="4395317"/>
              <a:chExt cx="583118" cy="663262"/>
            </a:xfrm>
            <a:solidFill>
              <a:schemeClr val="accent1"/>
            </a:solidFill>
          </p:grpSpPr>
          <p:sp>
            <p:nvSpPr>
              <p:cNvPr id="175" name="Freeform: Shape 174">
                <a:extLst>
                  <a:ext uri="{FF2B5EF4-FFF2-40B4-BE49-F238E27FC236}">
                    <a16:creationId xmlns:a16="http://schemas.microsoft.com/office/drawing/2014/main" id="{BC1118B4-E833-424E-A596-F6624AE0E684}"/>
                  </a:ext>
                </a:extLst>
              </p:cNvPr>
              <p:cNvSpPr/>
              <p:nvPr/>
            </p:nvSpPr>
            <p:spPr>
              <a:xfrm>
                <a:off x="3162630" y="4939399"/>
                <a:ext cx="74851" cy="119181"/>
              </a:xfrm>
              <a:custGeom>
                <a:avLst/>
                <a:gdLst>
                  <a:gd name="connsiteX0" fmla="*/ 69799 w 74851"/>
                  <a:gd name="connsiteY0" fmla="*/ 16356 h 119181"/>
                  <a:gd name="connsiteX1" fmla="*/ 74610 w 74851"/>
                  <a:gd name="connsiteY1" fmla="*/ 78301 h 119181"/>
                  <a:gd name="connsiteX2" fmla="*/ 60412 w 74851"/>
                  <a:gd name="connsiteY2" fmla="*/ 112974 h 119181"/>
                  <a:gd name="connsiteX3" fmla="*/ 50449 w 74851"/>
                  <a:gd name="connsiteY3" fmla="*/ 108110 h 119181"/>
                  <a:gd name="connsiteX4" fmla="*/ 51888 w 74851"/>
                  <a:gd name="connsiteY4" fmla="*/ 98697 h 119181"/>
                  <a:gd name="connsiteX5" fmla="*/ 38866 w 74851"/>
                  <a:gd name="connsiteY5" fmla="*/ 119171 h 119181"/>
                  <a:gd name="connsiteX6" fmla="*/ 35 w 74851"/>
                  <a:gd name="connsiteY6" fmla="*/ 84028 h 119181"/>
                  <a:gd name="connsiteX7" fmla="*/ 33845 w 74851"/>
                  <a:gd name="connsiteY7" fmla="*/ 14028 h 119181"/>
                  <a:gd name="connsiteX8" fmla="*/ 69799 w 74851"/>
                  <a:gd name="connsiteY8" fmla="*/ 16356 h 1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51" h="119181">
                    <a:moveTo>
                      <a:pt x="69799" y="16356"/>
                    </a:moveTo>
                    <a:cubicBezTo>
                      <a:pt x="69799" y="16356"/>
                      <a:pt x="76153" y="69620"/>
                      <a:pt x="74610" y="78301"/>
                    </a:cubicBezTo>
                    <a:cubicBezTo>
                      <a:pt x="73068" y="86982"/>
                      <a:pt x="62948" y="112843"/>
                      <a:pt x="60412" y="112974"/>
                    </a:cubicBezTo>
                    <a:cubicBezTo>
                      <a:pt x="57902" y="113105"/>
                      <a:pt x="50240" y="113418"/>
                      <a:pt x="50449" y="108110"/>
                    </a:cubicBezTo>
                    <a:cubicBezTo>
                      <a:pt x="50659" y="102776"/>
                      <a:pt x="54110" y="97808"/>
                      <a:pt x="51888" y="98697"/>
                    </a:cubicBezTo>
                    <a:cubicBezTo>
                      <a:pt x="49665" y="99586"/>
                      <a:pt x="49011" y="119694"/>
                      <a:pt x="38866" y="119171"/>
                    </a:cubicBezTo>
                    <a:cubicBezTo>
                      <a:pt x="28720" y="118648"/>
                      <a:pt x="-1168" y="107378"/>
                      <a:pt x="35" y="84028"/>
                    </a:cubicBezTo>
                    <a:cubicBezTo>
                      <a:pt x="1238" y="60677"/>
                      <a:pt x="33087" y="17898"/>
                      <a:pt x="33845" y="14028"/>
                    </a:cubicBezTo>
                    <a:cubicBezTo>
                      <a:pt x="40278" y="-18840"/>
                      <a:pt x="69799" y="16356"/>
                      <a:pt x="69799" y="16356"/>
                    </a:cubicBezTo>
                    <a:close/>
                  </a:path>
                </a:pathLst>
              </a:custGeom>
              <a:solidFill>
                <a:srgbClr val="FFB27D"/>
              </a:solidFill>
              <a:ln w="2611" cap="flat">
                <a:noFill/>
                <a:prstDash val="solid"/>
                <a:miter/>
              </a:ln>
            </p:spPr>
            <p:txBody>
              <a:bodyPr rtlCol="0" anchor="ctr"/>
              <a:lstStyle/>
              <a:p>
                <a:endParaRPr lang="id-ID"/>
              </a:p>
            </p:txBody>
          </p:sp>
          <p:sp>
            <p:nvSpPr>
              <p:cNvPr id="176" name="Freeform: Shape 175">
                <a:extLst>
                  <a:ext uri="{FF2B5EF4-FFF2-40B4-BE49-F238E27FC236}">
                    <a16:creationId xmlns:a16="http://schemas.microsoft.com/office/drawing/2014/main" id="{83E11EFA-9D34-4C8B-8CF1-378C3394DE90}"/>
                  </a:ext>
                </a:extLst>
              </p:cNvPr>
              <p:cNvSpPr/>
              <p:nvPr/>
            </p:nvSpPr>
            <p:spPr>
              <a:xfrm>
                <a:off x="3187977" y="4395317"/>
                <a:ext cx="557771" cy="573922"/>
              </a:xfrm>
              <a:custGeom>
                <a:avLst/>
                <a:gdLst>
                  <a:gd name="connsiteX0" fmla="*/ 27587 w 557771"/>
                  <a:gd name="connsiteY0" fmla="*/ 569432 h 573922"/>
                  <a:gd name="connsiteX1" fmla="*/ 58206 w 557771"/>
                  <a:gd name="connsiteY1" fmla="*/ 569223 h 573922"/>
                  <a:gd name="connsiteX2" fmla="*/ 202022 w 557771"/>
                  <a:gd name="connsiteY2" fmla="*/ 334515 h 573922"/>
                  <a:gd name="connsiteX3" fmla="*/ 455897 w 557771"/>
                  <a:gd name="connsiteY3" fmla="*/ 213971 h 573922"/>
                  <a:gd name="connsiteX4" fmla="*/ 557510 w 557771"/>
                  <a:gd name="connsiteY4" fmla="*/ 117327 h 573922"/>
                  <a:gd name="connsiteX5" fmla="*/ 499591 w 557771"/>
                  <a:gd name="connsiteY5" fmla="*/ 15061 h 573922"/>
                  <a:gd name="connsiteX6" fmla="*/ 378027 w 557771"/>
                  <a:gd name="connsiteY6" fmla="*/ 22905 h 573922"/>
                  <a:gd name="connsiteX7" fmla="*/ 117929 w 557771"/>
                  <a:gd name="connsiteY7" fmla="*/ 240538 h 573922"/>
                  <a:gd name="connsiteX8" fmla="*/ 0 w 557771"/>
                  <a:gd name="connsiteY8" fmla="*/ 547651 h 573922"/>
                  <a:gd name="connsiteX9" fmla="*/ 27587 w 557771"/>
                  <a:gd name="connsiteY9" fmla="*/ 569432 h 57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771" h="573922">
                    <a:moveTo>
                      <a:pt x="27587" y="569432"/>
                    </a:moveTo>
                    <a:cubicBezTo>
                      <a:pt x="49917" y="579656"/>
                      <a:pt x="58206" y="569223"/>
                      <a:pt x="58206" y="569223"/>
                    </a:cubicBezTo>
                    <a:cubicBezTo>
                      <a:pt x="58206" y="569223"/>
                      <a:pt x="188294" y="351982"/>
                      <a:pt x="202022" y="334515"/>
                    </a:cubicBezTo>
                    <a:cubicBezTo>
                      <a:pt x="215724" y="317048"/>
                      <a:pt x="455897" y="213971"/>
                      <a:pt x="455897" y="213971"/>
                    </a:cubicBezTo>
                    <a:cubicBezTo>
                      <a:pt x="455897" y="213971"/>
                      <a:pt x="553640" y="176605"/>
                      <a:pt x="557510" y="117327"/>
                    </a:cubicBezTo>
                    <a:cubicBezTo>
                      <a:pt x="560857" y="65815"/>
                      <a:pt x="531623" y="34149"/>
                      <a:pt x="499591" y="15061"/>
                    </a:cubicBezTo>
                    <a:cubicBezTo>
                      <a:pt x="461414" y="-7688"/>
                      <a:pt x="413118" y="-4341"/>
                      <a:pt x="378027" y="22905"/>
                    </a:cubicBezTo>
                    <a:cubicBezTo>
                      <a:pt x="299242" y="84092"/>
                      <a:pt x="143084" y="207147"/>
                      <a:pt x="117929" y="240538"/>
                    </a:cubicBezTo>
                    <a:cubicBezTo>
                      <a:pt x="61998" y="314826"/>
                      <a:pt x="0" y="547651"/>
                      <a:pt x="0" y="547651"/>
                    </a:cubicBezTo>
                    <a:cubicBezTo>
                      <a:pt x="0" y="547651"/>
                      <a:pt x="10041" y="561379"/>
                      <a:pt x="27587" y="569432"/>
                    </a:cubicBezTo>
                    <a:close/>
                  </a:path>
                </a:pathLst>
              </a:custGeom>
              <a:solidFill>
                <a:srgbClr val="EE9849"/>
              </a:solidFill>
              <a:ln w="2611" cap="flat">
                <a:noFill/>
                <a:prstDash val="solid"/>
                <a:miter/>
              </a:ln>
            </p:spPr>
            <p:txBody>
              <a:bodyPr rtlCol="0" anchor="ctr"/>
              <a:lstStyle/>
              <a:p>
                <a:endParaRPr lang="id-ID"/>
              </a:p>
            </p:txBody>
          </p:sp>
        </p:grpSp>
      </p:grpSp>
      <p:sp>
        <p:nvSpPr>
          <p:cNvPr id="194" name="Freeform: Shape 193">
            <a:extLst>
              <a:ext uri="{FF2B5EF4-FFF2-40B4-BE49-F238E27FC236}">
                <a16:creationId xmlns:a16="http://schemas.microsoft.com/office/drawing/2014/main" id="{0567D569-4BDB-4133-868F-EAFA7FE5B63B}"/>
              </a:ext>
            </a:extLst>
          </p:cNvPr>
          <p:cNvSpPr/>
          <p:nvPr/>
        </p:nvSpPr>
        <p:spPr>
          <a:xfrm>
            <a:off x="5556399" y="5908912"/>
            <a:ext cx="224222" cy="47895"/>
          </a:xfrm>
          <a:custGeom>
            <a:avLst/>
            <a:gdLst>
              <a:gd name="connsiteX0" fmla="*/ 0 w 224222"/>
              <a:gd name="connsiteY0" fmla="*/ 47895 h 47895"/>
              <a:gd name="connsiteX1" fmla="*/ 224222 w 224222"/>
              <a:gd name="connsiteY1" fmla="*/ 19629 h 47895"/>
              <a:gd name="connsiteX2" fmla="*/ 0 w 224222"/>
              <a:gd name="connsiteY2" fmla="*/ 47895 h 47895"/>
            </a:gdLst>
            <a:ahLst/>
            <a:cxnLst>
              <a:cxn ang="0">
                <a:pos x="connsiteX0" y="connsiteY0"/>
              </a:cxn>
              <a:cxn ang="0">
                <a:pos x="connsiteX1" y="connsiteY1"/>
              </a:cxn>
              <a:cxn ang="0">
                <a:pos x="connsiteX2" y="connsiteY2"/>
              </a:cxn>
            </a:cxnLst>
            <a:rect l="l" t="t" r="r" b="b"/>
            <a:pathLst>
              <a:path w="224222" h="47895">
                <a:moveTo>
                  <a:pt x="0" y="47895"/>
                </a:moveTo>
                <a:cubicBezTo>
                  <a:pt x="0" y="47895"/>
                  <a:pt x="114399" y="-4689"/>
                  <a:pt x="224222" y="19629"/>
                </a:cubicBezTo>
                <a:cubicBezTo>
                  <a:pt x="224222" y="19655"/>
                  <a:pt x="90866" y="-39702"/>
                  <a:pt x="0" y="47895"/>
                </a:cubicBezTo>
                <a:close/>
              </a:path>
            </a:pathLst>
          </a:custGeom>
          <a:solidFill>
            <a:srgbClr val="00504D"/>
          </a:solidFill>
          <a:ln w="2611" cap="flat">
            <a:noFill/>
            <a:prstDash val="solid"/>
            <a:miter/>
          </a:ln>
        </p:spPr>
        <p:txBody>
          <a:bodyPr rtlCol="0" anchor="ctr"/>
          <a:lstStyle/>
          <a:p>
            <a:endParaRPr lang="id-ID"/>
          </a:p>
        </p:txBody>
      </p:sp>
      <p:sp>
        <p:nvSpPr>
          <p:cNvPr id="195" name="Freeform: Shape 194">
            <a:extLst>
              <a:ext uri="{FF2B5EF4-FFF2-40B4-BE49-F238E27FC236}">
                <a16:creationId xmlns:a16="http://schemas.microsoft.com/office/drawing/2014/main" id="{AF11FF15-8797-4B7A-B1C4-B4F44368B68D}"/>
              </a:ext>
            </a:extLst>
          </p:cNvPr>
          <p:cNvSpPr/>
          <p:nvPr/>
        </p:nvSpPr>
        <p:spPr>
          <a:xfrm>
            <a:off x="5543586" y="5977174"/>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196" name="Freeform: Shape 195">
            <a:extLst>
              <a:ext uri="{FF2B5EF4-FFF2-40B4-BE49-F238E27FC236}">
                <a16:creationId xmlns:a16="http://schemas.microsoft.com/office/drawing/2014/main" id="{269B29DD-D97D-4736-81B7-C294F7BD1BDB}"/>
              </a:ext>
            </a:extLst>
          </p:cNvPr>
          <p:cNvSpPr/>
          <p:nvPr/>
        </p:nvSpPr>
        <p:spPr>
          <a:xfrm>
            <a:off x="5536552" y="5844759"/>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58" y="96490"/>
                  <a:pt x="123133" y="-23505"/>
                  <a:pt x="0" y="4134"/>
                </a:cubicBezTo>
                <a:close/>
              </a:path>
            </a:pathLst>
          </a:custGeom>
          <a:solidFill>
            <a:srgbClr val="00504D"/>
          </a:solidFill>
          <a:ln w="2611" cap="flat">
            <a:noFill/>
            <a:prstDash val="solid"/>
            <a:miter/>
          </a:ln>
        </p:spPr>
        <p:txBody>
          <a:bodyPr rtlCol="0" anchor="ctr"/>
          <a:lstStyle/>
          <a:p>
            <a:endParaRPr lang="id-ID"/>
          </a:p>
        </p:txBody>
      </p:sp>
      <p:sp>
        <p:nvSpPr>
          <p:cNvPr id="197" name="Freeform: Shape 196">
            <a:extLst>
              <a:ext uri="{FF2B5EF4-FFF2-40B4-BE49-F238E27FC236}">
                <a16:creationId xmlns:a16="http://schemas.microsoft.com/office/drawing/2014/main" id="{825DC53E-EF89-4697-9936-C820359F5DFC}"/>
              </a:ext>
            </a:extLst>
          </p:cNvPr>
          <p:cNvSpPr/>
          <p:nvPr/>
        </p:nvSpPr>
        <p:spPr>
          <a:xfrm>
            <a:off x="5722493" y="5962218"/>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
        <p:nvSpPr>
          <p:cNvPr id="198" name="Freeform: Shape 197">
            <a:extLst>
              <a:ext uri="{FF2B5EF4-FFF2-40B4-BE49-F238E27FC236}">
                <a16:creationId xmlns:a16="http://schemas.microsoft.com/office/drawing/2014/main" id="{FD3683A3-7616-440E-96E4-8C09A22A173E}"/>
              </a:ext>
            </a:extLst>
          </p:cNvPr>
          <p:cNvSpPr/>
          <p:nvPr/>
        </p:nvSpPr>
        <p:spPr>
          <a:xfrm>
            <a:off x="5432247" y="5755985"/>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noFill/>
          <a:ln w="2611" cap="flat">
            <a:noFill/>
            <a:prstDash val="solid"/>
            <a:miter/>
          </a:ln>
        </p:spPr>
        <p:txBody>
          <a:bodyPr rtlCol="0" anchor="ctr"/>
          <a:lstStyle/>
          <a:p>
            <a:endParaRPr lang="id-ID"/>
          </a:p>
        </p:txBody>
      </p:sp>
      <p:sp>
        <p:nvSpPr>
          <p:cNvPr id="199" name="Freeform: Shape 198">
            <a:extLst>
              <a:ext uri="{FF2B5EF4-FFF2-40B4-BE49-F238E27FC236}">
                <a16:creationId xmlns:a16="http://schemas.microsoft.com/office/drawing/2014/main" id="{8E2A7DDA-905D-4191-A215-8A39B9453270}"/>
              </a:ext>
            </a:extLst>
          </p:cNvPr>
          <p:cNvSpPr/>
          <p:nvPr/>
        </p:nvSpPr>
        <p:spPr>
          <a:xfrm>
            <a:off x="5478974" y="6026395"/>
            <a:ext cx="109091" cy="47504"/>
          </a:xfrm>
          <a:custGeom>
            <a:avLst/>
            <a:gdLst>
              <a:gd name="connsiteX0" fmla="*/ 0 w 109091"/>
              <a:gd name="connsiteY0" fmla="*/ 2817 h 47504"/>
              <a:gd name="connsiteX1" fmla="*/ 109091 w 109091"/>
              <a:gd name="connsiteY1" fmla="*/ 47504 h 47504"/>
              <a:gd name="connsiteX2" fmla="*/ 0 w 109091"/>
              <a:gd name="connsiteY2" fmla="*/ 2817 h 47504"/>
            </a:gdLst>
            <a:ahLst/>
            <a:cxnLst>
              <a:cxn ang="0">
                <a:pos x="connsiteX0" y="connsiteY0"/>
              </a:cxn>
              <a:cxn ang="0">
                <a:pos x="connsiteX1" y="connsiteY1"/>
              </a:cxn>
              <a:cxn ang="0">
                <a:pos x="connsiteX2" y="connsiteY2"/>
              </a:cxn>
            </a:cxnLst>
            <a:rect l="l" t="t" r="r" b="b"/>
            <a:pathLst>
              <a:path w="109091" h="47504">
                <a:moveTo>
                  <a:pt x="0" y="2817"/>
                </a:moveTo>
                <a:cubicBezTo>
                  <a:pt x="0" y="2817"/>
                  <a:pt x="65449" y="8282"/>
                  <a:pt x="109091" y="47504"/>
                </a:cubicBezTo>
                <a:cubicBezTo>
                  <a:pt x="109091" y="47504"/>
                  <a:pt x="63750" y="-13657"/>
                  <a:pt x="0" y="2817"/>
                </a:cubicBezTo>
                <a:close/>
              </a:path>
            </a:pathLst>
          </a:custGeom>
          <a:solidFill>
            <a:srgbClr val="00504D"/>
          </a:solidFill>
          <a:ln w="2611" cap="flat">
            <a:noFill/>
            <a:prstDash val="solid"/>
            <a:miter/>
          </a:ln>
        </p:spPr>
        <p:txBody>
          <a:bodyPr rtlCol="0" anchor="ctr"/>
          <a:lstStyle/>
          <a:p>
            <a:endParaRPr lang="id-ID"/>
          </a:p>
        </p:txBody>
      </p:sp>
      <p:sp>
        <p:nvSpPr>
          <p:cNvPr id="200" name="Freeform: Shape 199">
            <a:extLst>
              <a:ext uri="{FF2B5EF4-FFF2-40B4-BE49-F238E27FC236}">
                <a16:creationId xmlns:a16="http://schemas.microsoft.com/office/drawing/2014/main" id="{F85D2985-85B5-490D-9566-1DB21AF3FDFD}"/>
              </a:ext>
            </a:extLst>
          </p:cNvPr>
          <p:cNvSpPr/>
          <p:nvPr/>
        </p:nvSpPr>
        <p:spPr>
          <a:xfrm>
            <a:off x="5480203" y="5880869"/>
            <a:ext cx="58833" cy="25629"/>
          </a:xfrm>
          <a:custGeom>
            <a:avLst/>
            <a:gdLst>
              <a:gd name="connsiteX0" fmla="*/ 0 w 58833"/>
              <a:gd name="connsiteY0" fmla="*/ 1520 h 25629"/>
              <a:gd name="connsiteX1" fmla="*/ 58834 w 58833"/>
              <a:gd name="connsiteY1" fmla="*/ 25629 h 25629"/>
              <a:gd name="connsiteX2" fmla="*/ 0 w 58833"/>
              <a:gd name="connsiteY2" fmla="*/ 1520 h 25629"/>
            </a:gdLst>
            <a:ahLst/>
            <a:cxnLst>
              <a:cxn ang="0">
                <a:pos x="connsiteX0" y="connsiteY0"/>
              </a:cxn>
              <a:cxn ang="0">
                <a:pos x="connsiteX1" y="connsiteY1"/>
              </a:cxn>
              <a:cxn ang="0">
                <a:pos x="connsiteX2" y="connsiteY2"/>
              </a:cxn>
            </a:cxnLst>
            <a:rect l="l" t="t" r="r" b="b"/>
            <a:pathLst>
              <a:path w="58833" h="25629">
                <a:moveTo>
                  <a:pt x="0" y="1520"/>
                </a:moveTo>
                <a:cubicBezTo>
                  <a:pt x="0" y="1520"/>
                  <a:pt x="35300" y="4475"/>
                  <a:pt x="58834" y="25629"/>
                </a:cubicBezTo>
                <a:cubicBezTo>
                  <a:pt x="58834" y="25629"/>
                  <a:pt x="34359" y="-7370"/>
                  <a:pt x="0" y="1520"/>
                </a:cubicBezTo>
                <a:close/>
              </a:path>
            </a:pathLst>
          </a:custGeom>
          <a:solidFill>
            <a:srgbClr val="00504D"/>
          </a:solidFill>
          <a:ln w="2611" cap="flat">
            <a:noFill/>
            <a:prstDash val="solid"/>
            <a:miter/>
          </a:ln>
        </p:spPr>
        <p:txBody>
          <a:bodyPr rtlCol="0" anchor="ctr"/>
          <a:lstStyle/>
          <a:p>
            <a:endParaRPr lang="id-ID"/>
          </a:p>
        </p:txBody>
      </p:sp>
      <p:sp>
        <p:nvSpPr>
          <p:cNvPr id="201" name="Freeform: Shape 200">
            <a:extLst>
              <a:ext uri="{FF2B5EF4-FFF2-40B4-BE49-F238E27FC236}">
                <a16:creationId xmlns:a16="http://schemas.microsoft.com/office/drawing/2014/main" id="{712B6409-EC8A-4520-981B-5D4CDDEA653D}"/>
              </a:ext>
            </a:extLst>
          </p:cNvPr>
          <p:cNvSpPr/>
          <p:nvPr/>
        </p:nvSpPr>
        <p:spPr>
          <a:xfrm>
            <a:off x="5631811" y="5802424"/>
            <a:ext cx="58833" cy="25629"/>
          </a:xfrm>
          <a:custGeom>
            <a:avLst/>
            <a:gdLst>
              <a:gd name="connsiteX0" fmla="*/ 0 w 58833"/>
              <a:gd name="connsiteY0" fmla="*/ 1520 h 25629"/>
              <a:gd name="connsiteX1" fmla="*/ 58834 w 58833"/>
              <a:gd name="connsiteY1" fmla="*/ 25629 h 25629"/>
              <a:gd name="connsiteX2" fmla="*/ 0 w 58833"/>
              <a:gd name="connsiteY2" fmla="*/ 1520 h 25629"/>
            </a:gdLst>
            <a:ahLst/>
            <a:cxnLst>
              <a:cxn ang="0">
                <a:pos x="connsiteX0" y="connsiteY0"/>
              </a:cxn>
              <a:cxn ang="0">
                <a:pos x="connsiteX1" y="connsiteY1"/>
              </a:cxn>
              <a:cxn ang="0">
                <a:pos x="connsiteX2" y="connsiteY2"/>
              </a:cxn>
            </a:cxnLst>
            <a:rect l="l" t="t" r="r" b="b"/>
            <a:pathLst>
              <a:path w="58833" h="25629">
                <a:moveTo>
                  <a:pt x="0" y="1520"/>
                </a:moveTo>
                <a:cubicBezTo>
                  <a:pt x="0" y="1520"/>
                  <a:pt x="35300" y="4475"/>
                  <a:pt x="58834" y="25629"/>
                </a:cubicBezTo>
                <a:cubicBezTo>
                  <a:pt x="58860" y="25629"/>
                  <a:pt x="34385" y="-7370"/>
                  <a:pt x="0" y="1520"/>
                </a:cubicBezTo>
                <a:close/>
              </a:path>
            </a:pathLst>
          </a:custGeom>
          <a:noFill/>
          <a:ln w="2611" cap="flat">
            <a:noFill/>
            <a:prstDash val="solid"/>
            <a:miter/>
          </a:ln>
        </p:spPr>
        <p:txBody>
          <a:bodyPr rtlCol="0" anchor="ctr"/>
          <a:lstStyle/>
          <a:p>
            <a:endParaRPr lang="id-ID"/>
          </a:p>
        </p:txBody>
      </p:sp>
      <p:sp>
        <p:nvSpPr>
          <p:cNvPr id="202" name="Freeform: Shape 201">
            <a:extLst>
              <a:ext uri="{FF2B5EF4-FFF2-40B4-BE49-F238E27FC236}">
                <a16:creationId xmlns:a16="http://schemas.microsoft.com/office/drawing/2014/main" id="{828DCD63-B417-4617-819A-EA458A5C00AD}"/>
              </a:ext>
            </a:extLst>
          </p:cNvPr>
          <p:cNvSpPr/>
          <p:nvPr/>
        </p:nvSpPr>
        <p:spPr>
          <a:xfrm>
            <a:off x="5650455" y="6045006"/>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0"/>
                  <a:pt x="10486" y="3530"/>
                  <a:pt x="0" y="37444"/>
                </a:cubicBezTo>
                <a:close/>
              </a:path>
            </a:pathLst>
          </a:custGeom>
          <a:solidFill>
            <a:srgbClr val="00504D"/>
          </a:solidFill>
          <a:ln w="2611" cap="flat">
            <a:noFill/>
            <a:prstDash val="solid"/>
            <a:miter/>
          </a:ln>
        </p:spPr>
        <p:txBody>
          <a:bodyPr rtlCol="0" anchor="ctr"/>
          <a:lstStyle/>
          <a:p>
            <a:endParaRPr lang="id-ID"/>
          </a:p>
        </p:txBody>
      </p:sp>
      <p:sp>
        <p:nvSpPr>
          <p:cNvPr id="203" name="Freeform: Shape 202">
            <a:extLst>
              <a:ext uri="{FF2B5EF4-FFF2-40B4-BE49-F238E27FC236}">
                <a16:creationId xmlns:a16="http://schemas.microsoft.com/office/drawing/2014/main" id="{22F17492-AD14-4962-9A1A-A302F9CC7268}"/>
              </a:ext>
            </a:extLst>
          </p:cNvPr>
          <p:cNvSpPr/>
          <p:nvPr/>
        </p:nvSpPr>
        <p:spPr>
          <a:xfrm>
            <a:off x="5849182" y="6343864"/>
            <a:ext cx="54362" cy="33200"/>
          </a:xfrm>
          <a:custGeom>
            <a:avLst/>
            <a:gdLst>
              <a:gd name="connsiteX0" fmla="*/ 0 w 54362"/>
              <a:gd name="connsiteY0" fmla="*/ 227 h 33200"/>
              <a:gd name="connsiteX1" fmla="*/ 54363 w 54362"/>
              <a:gd name="connsiteY1" fmla="*/ 33201 h 33200"/>
              <a:gd name="connsiteX2" fmla="*/ 0 w 54362"/>
              <a:gd name="connsiteY2" fmla="*/ 227 h 33200"/>
            </a:gdLst>
            <a:ahLst/>
            <a:cxnLst>
              <a:cxn ang="0">
                <a:pos x="connsiteX0" y="connsiteY0"/>
              </a:cxn>
              <a:cxn ang="0">
                <a:pos x="connsiteX1" y="connsiteY1"/>
              </a:cxn>
              <a:cxn ang="0">
                <a:pos x="connsiteX2" y="connsiteY2"/>
              </a:cxn>
            </a:cxnLst>
            <a:rect l="l" t="t" r="r" b="b"/>
            <a:pathLst>
              <a:path w="54362" h="33200">
                <a:moveTo>
                  <a:pt x="0" y="227"/>
                </a:moveTo>
                <a:cubicBezTo>
                  <a:pt x="0" y="227"/>
                  <a:pt x="34411" y="8621"/>
                  <a:pt x="54363" y="33201"/>
                </a:cubicBezTo>
                <a:cubicBezTo>
                  <a:pt x="54363" y="33201"/>
                  <a:pt x="35353" y="-3198"/>
                  <a:pt x="0" y="227"/>
                </a:cubicBezTo>
                <a:close/>
              </a:path>
            </a:pathLst>
          </a:custGeom>
          <a:noFill/>
          <a:ln w="2611" cap="flat">
            <a:noFill/>
            <a:prstDash val="solid"/>
            <a:miter/>
          </a:ln>
        </p:spPr>
        <p:txBody>
          <a:bodyPr rtlCol="0" anchor="ctr"/>
          <a:lstStyle/>
          <a:p>
            <a:endParaRPr lang="id-ID"/>
          </a:p>
        </p:txBody>
      </p:sp>
      <p:sp>
        <p:nvSpPr>
          <p:cNvPr id="204" name="Freeform: Shape 203">
            <a:extLst>
              <a:ext uri="{FF2B5EF4-FFF2-40B4-BE49-F238E27FC236}">
                <a16:creationId xmlns:a16="http://schemas.microsoft.com/office/drawing/2014/main" id="{92AFCB3C-7904-4AA4-BEB3-E1FF397172F7}"/>
              </a:ext>
            </a:extLst>
          </p:cNvPr>
          <p:cNvSpPr/>
          <p:nvPr/>
        </p:nvSpPr>
        <p:spPr>
          <a:xfrm>
            <a:off x="5806351" y="6057068"/>
            <a:ext cx="54362" cy="33200"/>
          </a:xfrm>
          <a:custGeom>
            <a:avLst/>
            <a:gdLst>
              <a:gd name="connsiteX0" fmla="*/ 0 w 54362"/>
              <a:gd name="connsiteY0" fmla="*/ 228 h 33200"/>
              <a:gd name="connsiteX1" fmla="*/ 54363 w 54362"/>
              <a:gd name="connsiteY1" fmla="*/ 33201 h 33200"/>
              <a:gd name="connsiteX2" fmla="*/ 0 w 54362"/>
              <a:gd name="connsiteY2" fmla="*/ 228 h 33200"/>
            </a:gdLst>
            <a:ahLst/>
            <a:cxnLst>
              <a:cxn ang="0">
                <a:pos x="connsiteX0" y="connsiteY0"/>
              </a:cxn>
              <a:cxn ang="0">
                <a:pos x="connsiteX1" y="connsiteY1"/>
              </a:cxn>
              <a:cxn ang="0">
                <a:pos x="connsiteX2" y="connsiteY2"/>
              </a:cxn>
            </a:cxnLst>
            <a:rect l="l" t="t" r="r" b="b"/>
            <a:pathLst>
              <a:path w="54362" h="33200">
                <a:moveTo>
                  <a:pt x="0" y="228"/>
                </a:moveTo>
                <a:cubicBezTo>
                  <a:pt x="0" y="228"/>
                  <a:pt x="34411" y="8621"/>
                  <a:pt x="54363" y="33201"/>
                </a:cubicBezTo>
                <a:cubicBezTo>
                  <a:pt x="54363" y="33175"/>
                  <a:pt x="35353" y="-3198"/>
                  <a:pt x="0" y="228"/>
                </a:cubicBezTo>
                <a:close/>
              </a:path>
            </a:pathLst>
          </a:custGeom>
          <a:noFill/>
          <a:ln w="2611" cap="flat">
            <a:noFill/>
            <a:prstDash val="solid"/>
            <a:miter/>
          </a:ln>
        </p:spPr>
        <p:txBody>
          <a:bodyPr rtlCol="0" anchor="ctr"/>
          <a:lstStyle/>
          <a:p>
            <a:endParaRPr lang="id-ID"/>
          </a:p>
        </p:txBody>
      </p:sp>
      <p:sp>
        <p:nvSpPr>
          <p:cNvPr id="205" name="Freeform: Shape 204">
            <a:extLst>
              <a:ext uri="{FF2B5EF4-FFF2-40B4-BE49-F238E27FC236}">
                <a16:creationId xmlns:a16="http://schemas.microsoft.com/office/drawing/2014/main" id="{347BC6EC-0088-4831-AE81-2CD4F6FE3D7E}"/>
              </a:ext>
            </a:extLst>
          </p:cNvPr>
          <p:cNvSpPr/>
          <p:nvPr/>
        </p:nvSpPr>
        <p:spPr>
          <a:xfrm>
            <a:off x="5809907" y="6311693"/>
            <a:ext cx="51407" cy="37444"/>
          </a:xfrm>
          <a:custGeom>
            <a:avLst/>
            <a:gdLst>
              <a:gd name="connsiteX0" fmla="*/ 0 w 51407"/>
              <a:gd name="connsiteY0" fmla="*/ 37444 h 37444"/>
              <a:gd name="connsiteX1" fmla="*/ 51408 w 51407"/>
              <a:gd name="connsiteY1" fmla="*/ 0 h 37444"/>
              <a:gd name="connsiteX2" fmla="*/ 0 w 51407"/>
              <a:gd name="connsiteY2" fmla="*/ 37444 h 37444"/>
            </a:gdLst>
            <a:ahLst/>
            <a:cxnLst>
              <a:cxn ang="0">
                <a:pos x="connsiteX0" y="connsiteY0"/>
              </a:cxn>
              <a:cxn ang="0">
                <a:pos x="connsiteX1" y="connsiteY1"/>
              </a:cxn>
              <a:cxn ang="0">
                <a:pos x="connsiteX2" y="connsiteY2"/>
              </a:cxn>
            </a:cxnLst>
            <a:rect l="l" t="t" r="r" b="b"/>
            <a:pathLst>
              <a:path w="51407" h="37444">
                <a:moveTo>
                  <a:pt x="0" y="37444"/>
                </a:moveTo>
                <a:cubicBezTo>
                  <a:pt x="0" y="37444"/>
                  <a:pt x="21023" y="8943"/>
                  <a:pt x="51408" y="0"/>
                </a:cubicBezTo>
                <a:cubicBezTo>
                  <a:pt x="51408" y="26"/>
                  <a:pt x="10486" y="3530"/>
                  <a:pt x="0" y="37444"/>
                </a:cubicBezTo>
                <a:close/>
              </a:path>
            </a:pathLst>
          </a:custGeom>
          <a:noFill/>
          <a:ln w="2611" cap="flat">
            <a:noFill/>
            <a:prstDash val="solid"/>
            <a:miter/>
          </a:ln>
        </p:spPr>
        <p:txBody>
          <a:bodyPr rtlCol="0" anchor="ctr"/>
          <a:lstStyle/>
          <a:p>
            <a:endParaRPr lang="id-ID"/>
          </a:p>
        </p:txBody>
      </p:sp>
      <p:sp>
        <p:nvSpPr>
          <p:cNvPr id="206" name="Freeform: Shape 205">
            <a:extLst>
              <a:ext uri="{FF2B5EF4-FFF2-40B4-BE49-F238E27FC236}">
                <a16:creationId xmlns:a16="http://schemas.microsoft.com/office/drawing/2014/main" id="{C9B7C358-2A49-4B9F-AECE-1A5AA767CF01}"/>
              </a:ext>
            </a:extLst>
          </p:cNvPr>
          <p:cNvSpPr/>
          <p:nvPr/>
        </p:nvSpPr>
        <p:spPr>
          <a:xfrm>
            <a:off x="5519516" y="6117412"/>
            <a:ext cx="206258" cy="96464"/>
          </a:xfrm>
          <a:custGeom>
            <a:avLst/>
            <a:gdLst>
              <a:gd name="connsiteX0" fmla="*/ 0 w 206258"/>
              <a:gd name="connsiteY0" fmla="*/ 4134 h 96464"/>
              <a:gd name="connsiteX1" fmla="*/ 206258 w 206258"/>
              <a:gd name="connsiteY1" fmla="*/ 96464 h 96464"/>
              <a:gd name="connsiteX2" fmla="*/ 0 w 206258"/>
              <a:gd name="connsiteY2" fmla="*/ 4134 h 96464"/>
            </a:gdLst>
            <a:ahLst/>
            <a:cxnLst>
              <a:cxn ang="0">
                <a:pos x="connsiteX0" y="connsiteY0"/>
              </a:cxn>
              <a:cxn ang="0">
                <a:pos x="connsiteX1" y="connsiteY1"/>
              </a:cxn>
              <a:cxn ang="0">
                <a:pos x="connsiteX2" y="connsiteY2"/>
              </a:cxn>
            </a:cxnLst>
            <a:rect l="l" t="t" r="r" b="b"/>
            <a:pathLst>
              <a:path w="206258" h="96464">
                <a:moveTo>
                  <a:pt x="0" y="4134"/>
                </a:moveTo>
                <a:cubicBezTo>
                  <a:pt x="0" y="4134"/>
                  <a:pt x="125068" y="18620"/>
                  <a:pt x="206258" y="96464"/>
                </a:cubicBezTo>
                <a:cubicBezTo>
                  <a:pt x="206285" y="96490"/>
                  <a:pt x="123159" y="-23505"/>
                  <a:pt x="0" y="4134"/>
                </a:cubicBezTo>
                <a:close/>
              </a:path>
            </a:pathLst>
          </a:custGeom>
          <a:solidFill>
            <a:srgbClr val="00504D"/>
          </a:solidFill>
          <a:ln w="2611" cap="flat">
            <a:noFill/>
            <a:prstDash val="solid"/>
            <a:miter/>
          </a:ln>
        </p:spPr>
        <p:txBody>
          <a:bodyPr rtlCol="0" anchor="ctr"/>
          <a:lstStyle/>
          <a:p>
            <a:endParaRPr lang="id-ID"/>
          </a:p>
        </p:txBody>
      </p:sp>
      <p:sp>
        <p:nvSpPr>
          <p:cNvPr id="207" name="Freeform: Shape 206">
            <a:extLst>
              <a:ext uri="{FF2B5EF4-FFF2-40B4-BE49-F238E27FC236}">
                <a16:creationId xmlns:a16="http://schemas.microsoft.com/office/drawing/2014/main" id="{674D33D4-0497-4B97-BA5D-BC154F5A848E}"/>
              </a:ext>
            </a:extLst>
          </p:cNvPr>
          <p:cNvSpPr/>
          <p:nvPr/>
        </p:nvSpPr>
        <p:spPr>
          <a:xfrm>
            <a:off x="5710690" y="6096700"/>
            <a:ext cx="105482" cy="52848"/>
          </a:xfrm>
          <a:custGeom>
            <a:avLst/>
            <a:gdLst>
              <a:gd name="connsiteX0" fmla="*/ 0 w 105482"/>
              <a:gd name="connsiteY0" fmla="*/ 52848 h 52848"/>
              <a:gd name="connsiteX1" fmla="*/ 105483 w 105482"/>
              <a:gd name="connsiteY1" fmla="*/ 186 h 52848"/>
              <a:gd name="connsiteX2" fmla="*/ 0 w 105482"/>
              <a:gd name="connsiteY2" fmla="*/ 52848 h 52848"/>
            </a:gdLst>
            <a:ahLst/>
            <a:cxnLst>
              <a:cxn ang="0">
                <a:pos x="connsiteX0" y="connsiteY0"/>
              </a:cxn>
              <a:cxn ang="0">
                <a:pos x="connsiteX1" y="connsiteY1"/>
              </a:cxn>
              <a:cxn ang="0">
                <a:pos x="connsiteX2" y="connsiteY2"/>
              </a:cxn>
            </a:cxnLst>
            <a:rect l="l" t="t" r="r" b="b"/>
            <a:pathLst>
              <a:path w="105482" h="52848">
                <a:moveTo>
                  <a:pt x="0" y="52848"/>
                </a:moveTo>
                <a:cubicBezTo>
                  <a:pt x="0" y="52848"/>
                  <a:pt x="47224" y="7193"/>
                  <a:pt x="105483" y="186"/>
                </a:cubicBezTo>
                <a:cubicBezTo>
                  <a:pt x="105483" y="186"/>
                  <a:pt x="29600" y="-5986"/>
                  <a:pt x="0" y="52848"/>
                </a:cubicBezTo>
                <a:close/>
              </a:path>
            </a:pathLst>
          </a:custGeom>
          <a:solidFill>
            <a:srgbClr val="00504D"/>
          </a:solidFill>
          <a:ln w="2611" cap="flat">
            <a:noFill/>
            <a:prstDash val="solid"/>
            <a:miter/>
          </a:ln>
        </p:spPr>
        <p:txBody>
          <a:bodyPr rtlCol="0" anchor="ctr"/>
          <a:lstStyle/>
          <a:p>
            <a:endParaRPr lang="id-ID"/>
          </a:p>
        </p:txBody>
      </p:sp>
    </p:spTree>
    <p:extLst>
      <p:ext uri="{BB962C8B-B14F-4D97-AF65-F5344CB8AC3E}">
        <p14:creationId xmlns:p14="http://schemas.microsoft.com/office/powerpoint/2010/main" val="365890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sp>
        <p:nvSpPr>
          <p:cNvPr id="5891" name="Freeform: Shape 5890">
            <a:extLst>
              <a:ext uri="{FF2B5EF4-FFF2-40B4-BE49-F238E27FC236}">
                <a16:creationId xmlns:a16="http://schemas.microsoft.com/office/drawing/2014/main" id="{11C50BA1-E2F7-4BF1-BA10-E18F40452425}"/>
              </a:ext>
            </a:extLst>
          </p:cNvPr>
          <p:cNvSpPr/>
          <p:nvPr/>
        </p:nvSpPr>
        <p:spPr>
          <a:xfrm>
            <a:off x="15240" y="5123860"/>
            <a:ext cx="12194253" cy="1788890"/>
          </a:xfrm>
          <a:custGeom>
            <a:avLst/>
            <a:gdLst>
              <a:gd name="connsiteX0" fmla="*/ 12194254 w 12194253"/>
              <a:gd name="connsiteY0" fmla="*/ 68627 h 1788890"/>
              <a:gd name="connsiteX1" fmla="*/ 12193310 w 12194253"/>
              <a:gd name="connsiteY1" fmla="*/ 312960 h 1788890"/>
              <a:gd name="connsiteX2" fmla="*/ 12192733 w 12194253"/>
              <a:gd name="connsiteY2" fmla="*/ 470112 h 1788890"/>
              <a:gd name="connsiteX3" fmla="*/ 12192420 w 12194253"/>
              <a:gd name="connsiteY3" fmla="*/ 539173 h 1788890"/>
              <a:gd name="connsiteX4" fmla="*/ 12191475 w 12194253"/>
              <a:gd name="connsiteY4" fmla="*/ 789436 h 1788890"/>
              <a:gd name="connsiteX5" fmla="*/ 12191370 w 12194253"/>
              <a:gd name="connsiteY5" fmla="*/ 822912 h 1788890"/>
              <a:gd name="connsiteX6" fmla="*/ 12194254 w 12194253"/>
              <a:gd name="connsiteY6" fmla="*/ 1788890 h 1788890"/>
              <a:gd name="connsiteX7" fmla="*/ 0 w 12194253"/>
              <a:gd name="connsiteY7" fmla="*/ 1788890 h 1788890"/>
              <a:gd name="connsiteX8" fmla="*/ 0 w 12194253"/>
              <a:gd name="connsiteY8" fmla="*/ 633995 h 1788890"/>
              <a:gd name="connsiteX9" fmla="*/ 740693 w 12194253"/>
              <a:gd name="connsiteY9" fmla="*/ 636687 h 1788890"/>
              <a:gd name="connsiteX10" fmla="*/ 865443 w 12194253"/>
              <a:gd name="connsiteY10" fmla="*/ 634286 h 1788890"/>
              <a:gd name="connsiteX11" fmla="*/ 971114 w 12194253"/>
              <a:gd name="connsiteY11" fmla="*/ 631702 h 1788890"/>
              <a:gd name="connsiteX12" fmla="*/ 1057024 w 12194253"/>
              <a:gd name="connsiteY12" fmla="*/ 629228 h 1788890"/>
              <a:gd name="connsiteX13" fmla="*/ 1139265 w 12194253"/>
              <a:gd name="connsiteY13" fmla="*/ 626572 h 1788890"/>
              <a:gd name="connsiteX14" fmla="*/ 1194145 w 12194253"/>
              <a:gd name="connsiteY14" fmla="*/ 624607 h 1788890"/>
              <a:gd name="connsiteX15" fmla="*/ 2252008 w 12194253"/>
              <a:gd name="connsiteY15" fmla="*/ 564461 h 1788890"/>
              <a:gd name="connsiteX16" fmla="*/ 3846456 w 12194253"/>
              <a:gd name="connsiteY16" fmla="*/ 401124 h 1788890"/>
              <a:gd name="connsiteX17" fmla="*/ 4032900 w 12194253"/>
              <a:gd name="connsiteY17" fmla="*/ 374380 h 1788890"/>
              <a:gd name="connsiteX18" fmla="*/ 11457859 w 12194253"/>
              <a:gd name="connsiteY18" fmla="*/ 35516 h 1788890"/>
              <a:gd name="connsiteX19" fmla="*/ 11592255 w 12194253"/>
              <a:gd name="connsiteY19" fmla="*/ 40537 h 1788890"/>
              <a:gd name="connsiteX20" fmla="*/ 11699865 w 12194253"/>
              <a:gd name="connsiteY20" fmla="*/ 44903 h 1788890"/>
              <a:gd name="connsiteX21" fmla="*/ 11782158 w 12194253"/>
              <a:gd name="connsiteY21" fmla="*/ 48360 h 1788890"/>
              <a:gd name="connsiteX22" fmla="*/ 11860678 w 12194253"/>
              <a:gd name="connsiteY22" fmla="*/ 51817 h 1788890"/>
              <a:gd name="connsiteX23" fmla="*/ 11907380 w 12194253"/>
              <a:gd name="connsiteY23" fmla="*/ 53964 h 1788890"/>
              <a:gd name="connsiteX24" fmla="*/ 12194254 w 12194253"/>
              <a:gd name="connsiteY24" fmla="*/ 68627 h 178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4253" h="1788890">
                <a:moveTo>
                  <a:pt x="12194254" y="68627"/>
                </a:moveTo>
                <a:lnTo>
                  <a:pt x="12193310" y="312960"/>
                </a:lnTo>
                <a:lnTo>
                  <a:pt x="12192733" y="470112"/>
                </a:lnTo>
                <a:lnTo>
                  <a:pt x="12192420" y="539173"/>
                </a:lnTo>
                <a:lnTo>
                  <a:pt x="12191475" y="789436"/>
                </a:lnTo>
                <a:lnTo>
                  <a:pt x="12191370" y="822912"/>
                </a:lnTo>
                <a:lnTo>
                  <a:pt x="12194254" y="1788890"/>
                </a:lnTo>
                <a:lnTo>
                  <a:pt x="0" y="1788890"/>
                </a:lnTo>
                <a:lnTo>
                  <a:pt x="0" y="633995"/>
                </a:lnTo>
                <a:cubicBezTo>
                  <a:pt x="245098" y="640217"/>
                  <a:pt x="493603" y="640690"/>
                  <a:pt x="740693" y="636687"/>
                </a:cubicBezTo>
                <a:cubicBezTo>
                  <a:pt x="782311" y="635996"/>
                  <a:pt x="823930" y="635232"/>
                  <a:pt x="865443" y="634286"/>
                </a:cubicBezTo>
                <a:cubicBezTo>
                  <a:pt x="900772" y="633558"/>
                  <a:pt x="935943" y="632648"/>
                  <a:pt x="971114" y="631702"/>
                </a:cubicBezTo>
                <a:cubicBezTo>
                  <a:pt x="999786" y="630938"/>
                  <a:pt x="1028458" y="630101"/>
                  <a:pt x="1057024" y="629228"/>
                </a:cubicBezTo>
                <a:cubicBezTo>
                  <a:pt x="1084490" y="628428"/>
                  <a:pt x="1111852" y="627518"/>
                  <a:pt x="1139265" y="626572"/>
                </a:cubicBezTo>
                <a:cubicBezTo>
                  <a:pt x="1157559" y="625953"/>
                  <a:pt x="1175852" y="625299"/>
                  <a:pt x="1194145" y="624607"/>
                </a:cubicBezTo>
                <a:cubicBezTo>
                  <a:pt x="1562683" y="611181"/>
                  <a:pt x="1920948" y="589567"/>
                  <a:pt x="2252008" y="564461"/>
                </a:cubicBezTo>
                <a:cubicBezTo>
                  <a:pt x="2967541" y="510246"/>
                  <a:pt x="3556122" y="439875"/>
                  <a:pt x="3846456" y="401124"/>
                </a:cubicBezTo>
                <a:cubicBezTo>
                  <a:pt x="3945627" y="387843"/>
                  <a:pt x="4010099" y="378309"/>
                  <a:pt x="4032900" y="374380"/>
                </a:cubicBezTo>
                <a:cubicBezTo>
                  <a:pt x="6619847" y="-74516"/>
                  <a:pt x="9990364" y="-17608"/>
                  <a:pt x="11457859" y="35516"/>
                </a:cubicBezTo>
                <a:cubicBezTo>
                  <a:pt x="11504667" y="37190"/>
                  <a:pt x="11549482" y="38900"/>
                  <a:pt x="11592255" y="40537"/>
                </a:cubicBezTo>
                <a:cubicBezTo>
                  <a:pt x="11629679" y="41993"/>
                  <a:pt x="11665585" y="43484"/>
                  <a:pt x="11699865" y="44903"/>
                </a:cubicBezTo>
                <a:cubicBezTo>
                  <a:pt x="11728432" y="46104"/>
                  <a:pt x="11755845" y="47232"/>
                  <a:pt x="11782158" y="48360"/>
                </a:cubicBezTo>
                <a:cubicBezTo>
                  <a:pt x="11809624" y="49561"/>
                  <a:pt x="11835780" y="50725"/>
                  <a:pt x="11860678" y="51817"/>
                </a:cubicBezTo>
                <a:cubicBezTo>
                  <a:pt x="11876822" y="52545"/>
                  <a:pt x="11892337" y="53272"/>
                  <a:pt x="11907380" y="53964"/>
                </a:cubicBezTo>
                <a:cubicBezTo>
                  <a:pt x="12092252" y="62514"/>
                  <a:pt x="12194254" y="68627"/>
                  <a:pt x="12194254" y="68627"/>
                </a:cubicBezTo>
                <a:close/>
              </a:path>
            </a:pathLst>
          </a:custGeom>
          <a:solidFill>
            <a:srgbClr val="82B378"/>
          </a:solidFill>
          <a:ln w="5242" cap="flat">
            <a:noFill/>
            <a:prstDash val="solid"/>
            <a:miter/>
          </a:ln>
        </p:spPr>
        <p:txBody>
          <a:bodyPr rtlCol="0" anchor="ctr"/>
          <a:lstStyle/>
          <a:p>
            <a:endParaRPr lang="id-ID"/>
          </a:p>
        </p:txBody>
      </p:sp>
      <p:pic>
        <p:nvPicPr>
          <p:cNvPr id="3" name="Picture 2" descr="Shape, square&#10;&#10;Description automatically generated">
            <a:extLst>
              <a:ext uri="{FF2B5EF4-FFF2-40B4-BE49-F238E27FC236}">
                <a16:creationId xmlns:a16="http://schemas.microsoft.com/office/drawing/2014/main" id="{3436F133-B3BB-4A0D-9B88-E459EC1FA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678" y="1539299"/>
            <a:ext cx="2647403" cy="5356854"/>
          </a:xfrm>
          <a:prstGeom prst="rect">
            <a:avLst/>
          </a:prstGeom>
        </p:spPr>
      </p:pic>
      <p:pic>
        <p:nvPicPr>
          <p:cNvPr id="4" name="Graphic 3">
            <a:extLst>
              <a:ext uri="{FF2B5EF4-FFF2-40B4-BE49-F238E27FC236}">
                <a16:creationId xmlns:a16="http://schemas.microsoft.com/office/drawing/2014/main" id="{7B19BE84-145A-4846-9E41-2E5AD2754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8057" y="4721017"/>
            <a:ext cx="2662693" cy="2219446"/>
          </a:xfrm>
          <a:prstGeom prst="rect">
            <a:avLst/>
          </a:prstGeom>
        </p:spPr>
      </p:pic>
      <p:sp>
        <p:nvSpPr>
          <p:cNvPr id="2849" name="TextBox 2848">
            <a:extLst>
              <a:ext uri="{FF2B5EF4-FFF2-40B4-BE49-F238E27FC236}">
                <a16:creationId xmlns:a16="http://schemas.microsoft.com/office/drawing/2014/main" id="{E10AA108-AE69-4B75-9E95-DDA7EE9502AE}"/>
              </a:ext>
            </a:extLst>
          </p:cNvPr>
          <p:cNvSpPr txBox="1"/>
          <p:nvPr/>
        </p:nvSpPr>
        <p:spPr>
          <a:xfrm>
            <a:off x="216199" y="717630"/>
            <a:ext cx="3145413" cy="830997"/>
          </a:xfrm>
          <a:prstGeom prst="rect">
            <a:avLst/>
          </a:prstGeom>
          <a:noFill/>
        </p:spPr>
        <p:txBody>
          <a:bodyPr wrap="none" rtlCol="0">
            <a:spAutoFit/>
          </a:bodyPr>
          <a:lstStyle/>
          <a:p>
            <a:r>
              <a:rPr lang="en-US" sz="4800">
                <a:solidFill>
                  <a:schemeClr val="bg1"/>
                </a:solidFill>
                <a:latin typeface="Raleway Bold" pitchFamily="2" charset="0"/>
                <a:cs typeface="Poppins Black" panose="00000A00000000000000" pitchFamily="2" charset="0"/>
              </a:rPr>
              <a:t>Ternavest</a:t>
            </a:r>
          </a:p>
        </p:txBody>
      </p:sp>
      <p:sp>
        <p:nvSpPr>
          <p:cNvPr id="2850" name="Rectangle 2849">
            <a:extLst>
              <a:ext uri="{FF2B5EF4-FFF2-40B4-BE49-F238E27FC236}">
                <a16:creationId xmlns:a16="http://schemas.microsoft.com/office/drawing/2014/main" id="{CECB44D4-3900-4764-807D-FD6781E4C53F}"/>
              </a:ext>
            </a:extLst>
          </p:cNvPr>
          <p:cNvSpPr/>
          <p:nvPr/>
        </p:nvSpPr>
        <p:spPr>
          <a:xfrm>
            <a:off x="208344" y="1487071"/>
            <a:ext cx="5147563" cy="584775"/>
          </a:xfrm>
          <a:prstGeom prst="rect">
            <a:avLst/>
          </a:prstGeom>
        </p:spPr>
        <p:txBody>
          <a:bodyPr wrap="none">
            <a:spAutoFit/>
          </a:bodyPr>
          <a:lstStyle/>
          <a:p>
            <a:r>
              <a:rPr lang="en-US" sz="3200">
                <a:solidFill>
                  <a:schemeClr val="bg1"/>
                </a:solidFill>
                <a:latin typeface="Raleway SemiBold" pitchFamily="2" charset="0"/>
                <a:cs typeface="Poppins Light" panose="00000400000000000000" pitchFamily="2" charset="0"/>
              </a:rPr>
              <a:t>Invest – </a:t>
            </a:r>
            <a:r>
              <a:rPr lang="en-US" sz="3200" err="1">
                <a:solidFill>
                  <a:schemeClr val="bg1"/>
                </a:solidFill>
                <a:latin typeface="Raleway SemiBold" pitchFamily="2" charset="0"/>
                <a:cs typeface="Poppins Light" panose="00000400000000000000" pitchFamily="2" charset="0"/>
              </a:rPr>
              <a:t>Bangun</a:t>
            </a:r>
            <a:r>
              <a:rPr lang="en-US" sz="3200">
                <a:solidFill>
                  <a:schemeClr val="bg1"/>
                </a:solidFill>
                <a:latin typeface="Raleway SemiBold" pitchFamily="2" charset="0"/>
                <a:cs typeface="Poppins Light" panose="00000400000000000000" pitchFamily="2" charset="0"/>
              </a:rPr>
              <a:t> - </a:t>
            </a:r>
            <a:r>
              <a:rPr lang="en-US" sz="3200" err="1">
                <a:solidFill>
                  <a:schemeClr val="bg1"/>
                </a:solidFill>
                <a:latin typeface="Raleway SemiBold" pitchFamily="2" charset="0"/>
                <a:cs typeface="Poppins Light" panose="00000400000000000000" pitchFamily="2" charset="0"/>
              </a:rPr>
              <a:t>Untung</a:t>
            </a:r>
            <a:endParaRPr lang="id-ID" sz="3200">
              <a:solidFill>
                <a:schemeClr val="bg1"/>
              </a:solidFill>
              <a:latin typeface="Raleway SemiBold" pitchFamily="2" charset="0"/>
              <a:cs typeface="Poppins Light" panose="00000400000000000000" pitchFamily="2" charset="0"/>
            </a:endParaRPr>
          </a:p>
        </p:txBody>
      </p:sp>
      <p:grpSp>
        <p:nvGrpSpPr>
          <p:cNvPr id="352" name="Graphic 108">
            <a:extLst>
              <a:ext uri="{FF2B5EF4-FFF2-40B4-BE49-F238E27FC236}">
                <a16:creationId xmlns:a16="http://schemas.microsoft.com/office/drawing/2014/main" id="{519E3946-51CB-4761-A349-6BF47E16A315}"/>
              </a:ext>
            </a:extLst>
          </p:cNvPr>
          <p:cNvGrpSpPr/>
          <p:nvPr/>
        </p:nvGrpSpPr>
        <p:grpSpPr>
          <a:xfrm>
            <a:off x="2728714" y="5909271"/>
            <a:ext cx="1399876" cy="527697"/>
            <a:chOff x="6288716" y="3225020"/>
            <a:chExt cx="4725352" cy="1781270"/>
          </a:xfrm>
          <a:solidFill>
            <a:srgbClr val="FFFBE3"/>
          </a:solidFill>
        </p:grpSpPr>
        <p:sp>
          <p:nvSpPr>
            <p:cNvPr id="353" name="Freeform: Shape 352">
              <a:extLst>
                <a:ext uri="{FF2B5EF4-FFF2-40B4-BE49-F238E27FC236}">
                  <a16:creationId xmlns:a16="http://schemas.microsoft.com/office/drawing/2014/main" id="{C808FF21-9DDB-425C-BF64-CFF9AFC9EEE8}"/>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4" name="Freeform: Shape 353">
              <a:extLst>
                <a:ext uri="{FF2B5EF4-FFF2-40B4-BE49-F238E27FC236}">
                  <a16:creationId xmlns:a16="http://schemas.microsoft.com/office/drawing/2014/main" id="{2025DEC7-2E46-4B62-B0A5-37DDE192EE55}"/>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5" name="Freeform: Shape 354">
              <a:extLst>
                <a:ext uri="{FF2B5EF4-FFF2-40B4-BE49-F238E27FC236}">
                  <a16:creationId xmlns:a16="http://schemas.microsoft.com/office/drawing/2014/main" id="{CED5C2B0-A3EF-40FE-9B97-04594C25FC39}"/>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56" name="Freeform: Shape 355">
              <a:extLst>
                <a:ext uri="{FF2B5EF4-FFF2-40B4-BE49-F238E27FC236}">
                  <a16:creationId xmlns:a16="http://schemas.microsoft.com/office/drawing/2014/main" id="{B53CDB47-F590-4824-AFC7-27216D3A652B}"/>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57" name="Freeform: Shape 356">
              <a:extLst>
                <a:ext uri="{FF2B5EF4-FFF2-40B4-BE49-F238E27FC236}">
                  <a16:creationId xmlns:a16="http://schemas.microsoft.com/office/drawing/2014/main" id="{137C2BE3-CE67-4CA1-84F6-C0CA416BEF0C}"/>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58" name="Freeform: Shape 357">
              <a:extLst>
                <a:ext uri="{FF2B5EF4-FFF2-40B4-BE49-F238E27FC236}">
                  <a16:creationId xmlns:a16="http://schemas.microsoft.com/office/drawing/2014/main" id="{1B161648-9FC4-41BD-AEBF-3EDECD20517A}"/>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59" name="Freeform: Shape 358">
              <a:extLst>
                <a:ext uri="{FF2B5EF4-FFF2-40B4-BE49-F238E27FC236}">
                  <a16:creationId xmlns:a16="http://schemas.microsoft.com/office/drawing/2014/main" id="{BF78AD4B-D1BB-4E2F-8023-D99857675F6B}"/>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60" name="Freeform: Shape 359">
              <a:extLst>
                <a:ext uri="{FF2B5EF4-FFF2-40B4-BE49-F238E27FC236}">
                  <a16:creationId xmlns:a16="http://schemas.microsoft.com/office/drawing/2014/main" id="{E15F3BD0-1E22-49D2-A963-AE451248CABF}"/>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61" name="Freeform: Shape 360">
              <a:extLst>
                <a:ext uri="{FF2B5EF4-FFF2-40B4-BE49-F238E27FC236}">
                  <a16:creationId xmlns:a16="http://schemas.microsoft.com/office/drawing/2014/main" id="{7BCCFAA6-45C1-4631-BA0A-B1B67C5EBB44}"/>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62" name="Freeform: Shape 361">
              <a:extLst>
                <a:ext uri="{FF2B5EF4-FFF2-40B4-BE49-F238E27FC236}">
                  <a16:creationId xmlns:a16="http://schemas.microsoft.com/office/drawing/2014/main" id="{69A5D9D5-B198-4533-B6C4-DCA1498C3804}"/>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63" name="Freeform: Shape 362">
              <a:extLst>
                <a:ext uri="{FF2B5EF4-FFF2-40B4-BE49-F238E27FC236}">
                  <a16:creationId xmlns:a16="http://schemas.microsoft.com/office/drawing/2014/main" id="{CFEBD042-F3EB-403C-AD9C-2D530482CA1A}"/>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364" name="Freeform: Shape 363">
              <a:extLst>
                <a:ext uri="{FF2B5EF4-FFF2-40B4-BE49-F238E27FC236}">
                  <a16:creationId xmlns:a16="http://schemas.microsoft.com/office/drawing/2014/main" id="{DBB7178A-4B7F-4ACB-8615-C8A20BCB7B99}"/>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365" name="Freeform: Shape 364">
              <a:extLst>
                <a:ext uri="{FF2B5EF4-FFF2-40B4-BE49-F238E27FC236}">
                  <a16:creationId xmlns:a16="http://schemas.microsoft.com/office/drawing/2014/main" id="{AFCE77DC-EBDE-4019-9C3C-FADD6C922B12}"/>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sp>
        <p:nvSpPr>
          <p:cNvPr id="2875" name="Freeform: Shape 2874">
            <a:extLst>
              <a:ext uri="{FF2B5EF4-FFF2-40B4-BE49-F238E27FC236}">
                <a16:creationId xmlns:a16="http://schemas.microsoft.com/office/drawing/2014/main" id="{6809464F-84DB-4484-BC3B-F5944B894EA8}"/>
              </a:ext>
            </a:extLst>
          </p:cNvPr>
          <p:cNvSpPr/>
          <p:nvPr/>
        </p:nvSpPr>
        <p:spPr>
          <a:xfrm>
            <a:off x="-863759" y="6578322"/>
            <a:ext cx="34881" cy="34882"/>
          </a:xfrm>
          <a:custGeom>
            <a:avLst/>
            <a:gdLst>
              <a:gd name="connsiteX0" fmla="*/ 34882 w 34881"/>
              <a:gd name="connsiteY0" fmla="*/ 17441 h 34882"/>
              <a:gd name="connsiteX1" fmla="*/ 17441 w 34881"/>
              <a:gd name="connsiteY1" fmla="*/ 34882 h 34882"/>
              <a:gd name="connsiteX2" fmla="*/ 0 w 34881"/>
              <a:gd name="connsiteY2" fmla="*/ 17441 h 34882"/>
              <a:gd name="connsiteX3" fmla="*/ 17441 w 34881"/>
              <a:gd name="connsiteY3" fmla="*/ 0 h 34882"/>
              <a:gd name="connsiteX4" fmla="*/ 34882 w 34881"/>
              <a:gd name="connsiteY4" fmla="*/ 17441 h 34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1" h="34882">
                <a:moveTo>
                  <a:pt x="34882" y="17441"/>
                </a:moveTo>
                <a:cubicBezTo>
                  <a:pt x="34882" y="27064"/>
                  <a:pt x="27064" y="34882"/>
                  <a:pt x="17441" y="34882"/>
                </a:cubicBezTo>
                <a:cubicBezTo>
                  <a:pt x="7818" y="34882"/>
                  <a:pt x="0" y="27090"/>
                  <a:pt x="0" y="17441"/>
                </a:cubicBezTo>
                <a:cubicBezTo>
                  <a:pt x="0" y="7818"/>
                  <a:pt x="7818" y="0"/>
                  <a:pt x="17441" y="0"/>
                </a:cubicBezTo>
                <a:cubicBezTo>
                  <a:pt x="27064" y="0"/>
                  <a:pt x="34882" y="7792"/>
                  <a:pt x="34882" y="17441"/>
                </a:cubicBezTo>
                <a:close/>
              </a:path>
            </a:pathLst>
          </a:custGeom>
          <a:solidFill>
            <a:srgbClr val="C18E4C"/>
          </a:solidFill>
          <a:ln w="2611" cap="flat">
            <a:noFill/>
            <a:prstDash val="solid"/>
            <a:miter/>
          </a:ln>
        </p:spPr>
        <p:txBody>
          <a:bodyPr rtlCol="0" anchor="ctr"/>
          <a:lstStyle/>
          <a:p>
            <a:endParaRPr lang="id-ID"/>
          </a:p>
        </p:txBody>
      </p:sp>
      <p:grpSp>
        <p:nvGrpSpPr>
          <p:cNvPr id="8521" name="Group 8520">
            <a:extLst>
              <a:ext uri="{FF2B5EF4-FFF2-40B4-BE49-F238E27FC236}">
                <a16:creationId xmlns:a16="http://schemas.microsoft.com/office/drawing/2014/main" id="{D1751E27-0649-49D0-A906-82812AF983C1}"/>
              </a:ext>
            </a:extLst>
          </p:cNvPr>
          <p:cNvGrpSpPr/>
          <p:nvPr/>
        </p:nvGrpSpPr>
        <p:grpSpPr>
          <a:xfrm flipH="1">
            <a:off x="5652260" y="4812589"/>
            <a:ext cx="1453016" cy="2054273"/>
            <a:chOff x="5347605" y="7206439"/>
            <a:chExt cx="1453016" cy="2054273"/>
          </a:xfrm>
        </p:grpSpPr>
        <p:pic>
          <p:nvPicPr>
            <p:cNvPr id="5776" name="Graphic 5775">
              <a:extLst>
                <a:ext uri="{FF2B5EF4-FFF2-40B4-BE49-F238E27FC236}">
                  <a16:creationId xmlns:a16="http://schemas.microsoft.com/office/drawing/2014/main" id="{777815B4-A48E-411B-9165-4B9FD632CF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9698" y="7206439"/>
              <a:ext cx="710923" cy="2054273"/>
            </a:xfrm>
            <a:prstGeom prst="rect">
              <a:avLst/>
            </a:prstGeom>
          </p:spPr>
        </p:pic>
        <p:pic>
          <p:nvPicPr>
            <p:cNvPr id="5900" name="Graphic 5899">
              <a:extLst>
                <a:ext uri="{FF2B5EF4-FFF2-40B4-BE49-F238E27FC236}">
                  <a16:creationId xmlns:a16="http://schemas.microsoft.com/office/drawing/2014/main" id="{9495262D-6244-4A05-BCFF-FB9C132A1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9946" y="7939896"/>
              <a:ext cx="557456" cy="291768"/>
            </a:xfrm>
            <a:prstGeom prst="rect">
              <a:avLst/>
            </a:prstGeom>
          </p:spPr>
        </p:pic>
        <p:pic>
          <p:nvPicPr>
            <p:cNvPr id="5901" name="Graphic 5900">
              <a:extLst>
                <a:ext uri="{FF2B5EF4-FFF2-40B4-BE49-F238E27FC236}">
                  <a16:creationId xmlns:a16="http://schemas.microsoft.com/office/drawing/2014/main" id="{EFD41623-D582-4492-B95A-187F17FD76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47605" y="7723145"/>
              <a:ext cx="644019" cy="428528"/>
            </a:xfrm>
            <a:prstGeom prst="rect">
              <a:avLst/>
            </a:prstGeom>
          </p:spPr>
        </p:pic>
      </p:grpSp>
      <p:grpSp>
        <p:nvGrpSpPr>
          <p:cNvPr id="182" name="Graphic 63">
            <a:extLst>
              <a:ext uri="{FF2B5EF4-FFF2-40B4-BE49-F238E27FC236}">
                <a16:creationId xmlns:a16="http://schemas.microsoft.com/office/drawing/2014/main" id="{45FCA63D-03E4-4610-AE42-60B2D40E29BF}"/>
              </a:ext>
            </a:extLst>
          </p:cNvPr>
          <p:cNvGrpSpPr/>
          <p:nvPr/>
        </p:nvGrpSpPr>
        <p:grpSpPr>
          <a:xfrm flipH="1">
            <a:off x="4271088" y="6163935"/>
            <a:ext cx="583331" cy="715282"/>
            <a:chOff x="753338" y="1365699"/>
            <a:chExt cx="2312472" cy="2835558"/>
          </a:xfrm>
          <a:solidFill>
            <a:schemeClr val="accent1"/>
          </a:solidFill>
        </p:grpSpPr>
        <p:sp>
          <p:nvSpPr>
            <p:cNvPr id="183" name="Freeform: Shape 182">
              <a:extLst>
                <a:ext uri="{FF2B5EF4-FFF2-40B4-BE49-F238E27FC236}">
                  <a16:creationId xmlns:a16="http://schemas.microsoft.com/office/drawing/2014/main" id="{40E050DE-0B05-4BB9-ABCA-FFA44A427D61}"/>
                </a:ext>
              </a:extLst>
            </p:cNvPr>
            <p:cNvSpPr/>
            <p:nvPr/>
          </p:nvSpPr>
          <p:spPr>
            <a:xfrm>
              <a:off x="1631536" y="3610517"/>
              <a:ext cx="600075" cy="590740"/>
            </a:xfrm>
            <a:custGeom>
              <a:avLst/>
              <a:gdLst>
                <a:gd name="connsiteX0" fmla="*/ 108680 w 600075"/>
                <a:gd name="connsiteY0" fmla="*/ 5239 h 590740"/>
                <a:gd name="connsiteX1" fmla="*/ 93631 w 600075"/>
                <a:gd name="connsiteY1" fmla="*/ 428911 h 590740"/>
                <a:gd name="connsiteX2" fmla="*/ 0 w 600075"/>
                <a:gd name="connsiteY2" fmla="*/ 590740 h 590740"/>
                <a:gd name="connsiteX3" fmla="*/ 132398 w 600075"/>
                <a:gd name="connsiteY3" fmla="*/ 502158 h 590740"/>
                <a:gd name="connsiteX4" fmla="*/ 517112 w 600075"/>
                <a:gd name="connsiteY4" fmla="*/ 522827 h 590740"/>
                <a:gd name="connsiteX5" fmla="*/ 340424 w 600075"/>
                <a:gd name="connsiteY5" fmla="*/ 481679 h 590740"/>
                <a:gd name="connsiteX6" fmla="*/ 225076 w 600075"/>
                <a:gd name="connsiteY6" fmla="*/ 453866 h 590740"/>
                <a:gd name="connsiteX7" fmla="*/ 401288 w 600075"/>
                <a:gd name="connsiteY7" fmla="*/ 433006 h 590740"/>
                <a:gd name="connsiteX8" fmla="*/ 600075 w 600075"/>
                <a:gd name="connsiteY8" fmla="*/ 394525 h 590740"/>
                <a:gd name="connsiteX9" fmla="*/ 388906 w 600075"/>
                <a:gd name="connsiteY9" fmla="*/ 397383 h 590740"/>
                <a:gd name="connsiteX10" fmla="*/ 172974 w 600075"/>
                <a:gd name="connsiteY10" fmla="*/ 416147 h 590740"/>
                <a:gd name="connsiteX11" fmla="*/ 194120 w 600075"/>
                <a:gd name="connsiteY11" fmla="*/ 0 h 590740"/>
                <a:gd name="connsiteX12" fmla="*/ 108680 w 600075"/>
                <a:gd name="connsiteY12" fmla="*/ 5239 h 59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075" h="590740">
                  <a:moveTo>
                    <a:pt x="108680" y="5239"/>
                  </a:moveTo>
                  <a:cubicBezTo>
                    <a:pt x="108680" y="5239"/>
                    <a:pt x="77248" y="413671"/>
                    <a:pt x="93631" y="428911"/>
                  </a:cubicBezTo>
                  <a:cubicBezTo>
                    <a:pt x="109919" y="444151"/>
                    <a:pt x="11335" y="552450"/>
                    <a:pt x="0" y="590740"/>
                  </a:cubicBezTo>
                  <a:cubicBezTo>
                    <a:pt x="0" y="590740"/>
                    <a:pt x="90678" y="514064"/>
                    <a:pt x="132398" y="502158"/>
                  </a:cubicBezTo>
                  <a:cubicBezTo>
                    <a:pt x="174117" y="490156"/>
                    <a:pt x="349187" y="539115"/>
                    <a:pt x="517112" y="522827"/>
                  </a:cubicBezTo>
                  <a:cubicBezTo>
                    <a:pt x="517112" y="522827"/>
                    <a:pt x="399955" y="510445"/>
                    <a:pt x="340424" y="481679"/>
                  </a:cubicBezTo>
                  <a:cubicBezTo>
                    <a:pt x="280892" y="453009"/>
                    <a:pt x="218313" y="458057"/>
                    <a:pt x="225076" y="453866"/>
                  </a:cubicBezTo>
                  <a:cubicBezTo>
                    <a:pt x="231839" y="449675"/>
                    <a:pt x="313563" y="424529"/>
                    <a:pt x="401288" y="433006"/>
                  </a:cubicBezTo>
                  <a:cubicBezTo>
                    <a:pt x="489013" y="441579"/>
                    <a:pt x="600075" y="394525"/>
                    <a:pt x="600075" y="394525"/>
                  </a:cubicBezTo>
                  <a:cubicBezTo>
                    <a:pt x="600075" y="394525"/>
                    <a:pt x="452914" y="408622"/>
                    <a:pt x="388906" y="397383"/>
                  </a:cubicBezTo>
                  <a:cubicBezTo>
                    <a:pt x="324898" y="386144"/>
                    <a:pt x="172974" y="416147"/>
                    <a:pt x="172974" y="416147"/>
                  </a:cubicBezTo>
                  <a:lnTo>
                    <a:pt x="194120" y="0"/>
                  </a:lnTo>
                  <a:lnTo>
                    <a:pt x="108680" y="5239"/>
                  </a:lnTo>
                  <a:close/>
                </a:path>
              </a:pathLst>
            </a:custGeom>
            <a:solidFill>
              <a:srgbClr val="B75742"/>
            </a:solidFill>
            <a:ln w="9525" cap="flat">
              <a:noFill/>
              <a:prstDash val="solid"/>
              <a:miter/>
            </a:ln>
          </p:spPr>
          <p:txBody>
            <a:bodyPr rtlCol="0" anchor="ctr"/>
            <a:lstStyle/>
            <a:p>
              <a:endParaRPr lang="id-ID"/>
            </a:p>
          </p:txBody>
        </p:sp>
        <p:sp>
          <p:nvSpPr>
            <p:cNvPr id="184" name="Freeform: Shape 183">
              <a:extLst>
                <a:ext uri="{FF2B5EF4-FFF2-40B4-BE49-F238E27FC236}">
                  <a16:creationId xmlns:a16="http://schemas.microsoft.com/office/drawing/2014/main" id="{A6C13457-2FF7-4AD2-B736-00E672EB0C37}"/>
                </a:ext>
              </a:extLst>
            </p:cNvPr>
            <p:cNvSpPr/>
            <p:nvPr/>
          </p:nvSpPr>
          <p:spPr>
            <a:xfrm>
              <a:off x="2185130" y="3426113"/>
              <a:ext cx="641984" cy="621125"/>
            </a:xfrm>
            <a:custGeom>
              <a:avLst/>
              <a:gdLst>
                <a:gd name="connsiteX0" fmla="*/ 0 w 641984"/>
                <a:gd name="connsiteY0" fmla="*/ 0 h 621125"/>
                <a:gd name="connsiteX1" fmla="*/ 152781 w 641984"/>
                <a:gd name="connsiteY1" fmla="*/ 392430 h 621125"/>
                <a:gd name="connsiteX2" fmla="*/ 10858 w 641984"/>
                <a:gd name="connsiteY2" fmla="*/ 514255 h 621125"/>
                <a:gd name="connsiteX3" fmla="*/ 165068 w 641984"/>
                <a:gd name="connsiteY3" fmla="*/ 474440 h 621125"/>
                <a:gd name="connsiteX4" fmla="*/ 521303 w 641984"/>
                <a:gd name="connsiteY4" fmla="*/ 621125 h 621125"/>
                <a:gd name="connsiteX5" fmla="*/ 368141 w 641984"/>
                <a:gd name="connsiteY5" fmla="*/ 523875 h 621125"/>
                <a:gd name="connsiteX6" fmla="*/ 268510 w 641984"/>
                <a:gd name="connsiteY6" fmla="*/ 459486 h 621125"/>
                <a:gd name="connsiteX7" fmla="*/ 441674 w 641984"/>
                <a:gd name="connsiteY7" fmla="*/ 498062 h 621125"/>
                <a:gd name="connsiteX8" fmla="*/ 641985 w 641984"/>
                <a:gd name="connsiteY8" fmla="*/ 527494 h 621125"/>
                <a:gd name="connsiteX9" fmla="*/ 441769 w 641984"/>
                <a:gd name="connsiteY9" fmla="*/ 460343 h 621125"/>
                <a:gd name="connsiteX10" fmla="*/ 231838 w 641984"/>
                <a:gd name="connsiteY10" fmla="*/ 406717 h 621125"/>
                <a:gd name="connsiteX11" fmla="*/ 107347 w 641984"/>
                <a:gd name="connsiteY11" fmla="*/ 5715 h 621125"/>
                <a:gd name="connsiteX12" fmla="*/ 0 w 641984"/>
                <a:gd name="connsiteY12" fmla="*/ 0 h 62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4" h="621125">
                  <a:moveTo>
                    <a:pt x="0" y="0"/>
                  </a:moveTo>
                  <a:cubicBezTo>
                    <a:pt x="0" y="0"/>
                    <a:pt x="142399" y="372713"/>
                    <a:pt x="152781" y="392430"/>
                  </a:cubicBezTo>
                  <a:cubicBezTo>
                    <a:pt x="163163" y="412242"/>
                    <a:pt x="34290" y="481775"/>
                    <a:pt x="10858" y="514255"/>
                  </a:cubicBezTo>
                  <a:cubicBezTo>
                    <a:pt x="10858" y="514255"/>
                    <a:pt x="121729" y="471868"/>
                    <a:pt x="165068" y="474440"/>
                  </a:cubicBezTo>
                  <a:cubicBezTo>
                    <a:pt x="208407" y="476917"/>
                    <a:pt x="357378" y="581025"/>
                    <a:pt x="521303" y="621125"/>
                  </a:cubicBezTo>
                  <a:cubicBezTo>
                    <a:pt x="521303" y="621125"/>
                    <a:pt x="414909" y="570738"/>
                    <a:pt x="368141" y="523875"/>
                  </a:cubicBezTo>
                  <a:cubicBezTo>
                    <a:pt x="321469" y="477107"/>
                    <a:pt x="260699" y="461200"/>
                    <a:pt x="268510" y="459486"/>
                  </a:cubicBezTo>
                  <a:cubicBezTo>
                    <a:pt x="276320" y="457772"/>
                    <a:pt x="361759" y="461010"/>
                    <a:pt x="441674" y="498062"/>
                  </a:cubicBezTo>
                  <a:cubicBezTo>
                    <a:pt x="521589" y="535115"/>
                    <a:pt x="641985" y="527494"/>
                    <a:pt x="641985" y="527494"/>
                  </a:cubicBezTo>
                  <a:cubicBezTo>
                    <a:pt x="641985" y="527494"/>
                    <a:pt x="498443" y="492157"/>
                    <a:pt x="441769" y="460343"/>
                  </a:cubicBezTo>
                  <a:cubicBezTo>
                    <a:pt x="385096" y="428530"/>
                    <a:pt x="231838" y="406717"/>
                    <a:pt x="231838" y="406717"/>
                  </a:cubicBezTo>
                  <a:lnTo>
                    <a:pt x="107347" y="5715"/>
                  </a:lnTo>
                  <a:lnTo>
                    <a:pt x="0" y="0"/>
                  </a:lnTo>
                  <a:close/>
                </a:path>
              </a:pathLst>
            </a:custGeom>
            <a:solidFill>
              <a:srgbClr val="B75742"/>
            </a:solidFill>
            <a:ln w="9525" cap="flat">
              <a:noFill/>
              <a:prstDash val="solid"/>
              <a:miter/>
            </a:ln>
          </p:spPr>
          <p:txBody>
            <a:bodyPr rtlCol="0" anchor="ctr"/>
            <a:lstStyle/>
            <a:p>
              <a:endParaRPr lang="id-ID"/>
            </a:p>
          </p:txBody>
        </p:sp>
        <p:sp>
          <p:nvSpPr>
            <p:cNvPr id="185" name="Freeform: Shape 184">
              <a:extLst>
                <a:ext uri="{FF2B5EF4-FFF2-40B4-BE49-F238E27FC236}">
                  <a16:creationId xmlns:a16="http://schemas.microsoft.com/office/drawing/2014/main" id="{4209AFCC-2011-494B-AD74-47274E4089E5}"/>
                </a:ext>
              </a:extLst>
            </p:cNvPr>
            <p:cNvSpPr/>
            <p:nvPr/>
          </p:nvSpPr>
          <p:spPr>
            <a:xfrm>
              <a:off x="1971484" y="3120402"/>
              <a:ext cx="686749" cy="398032"/>
            </a:xfrm>
            <a:custGeom>
              <a:avLst/>
              <a:gdLst>
                <a:gd name="connsiteX0" fmla="*/ 0 w 686749"/>
                <a:gd name="connsiteY0" fmla="*/ 120830 h 398032"/>
                <a:gd name="connsiteX1" fmla="*/ 175165 w 686749"/>
                <a:gd name="connsiteY1" fmla="*/ 357336 h 398032"/>
                <a:gd name="connsiteX2" fmla="*/ 381191 w 686749"/>
                <a:gd name="connsiteY2" fmla="*/ 366004 h 398032"/>
                <a:gd name="connsiteX3" fmla="*/ 678751 w 686749"/>
                <a:gd name="connsiteY3" fmla="*/ 32343 h 398032"/>
                <a:gd name="connsiteX4" fmla="*/ 0 w 686749"/>
                <a:gd name="connsiteY4" fmla="*/ 120830 h 39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49" h="398032">
                  <a:moveTo>
                    <a:pt x="0" y="120830"/>
                  </a:moveTo>
                  <a:cubicBezTo>
                    <a:pt x="0" y="120830"/>
                    <a:pt x="55912" y="332571"/>
                    <a:pt x="175165" y="357336"/>
                  </a:cubicBezTo>
                  <a:cubicBezTo>
                    <a:pt x="294418" y="382006"/>
                    <a:pt x="313658" y="430298"/>
                    <a:pt x="381191" y="366004"/>
                  </a:cubicBezTo>
                  <a:cubicBezTo>
                    <a:pt x="448723" y="301805"/>
                    <a:pt x="588836" y="105019"/>
                    <a:pt x="678751" y="32343"/>
                  </a:cubicBezTo>
                  <a:cubicBezTo>
                    <a:pt x="768763" y="-40237"/>
                    <a:pt x="70771" y="18056"/>
                    <a:pt x="0" y="120830"/>
                  </a:cubicBezTo>
                  <a:close/>
                </a:path>
              </a:pathLst>
            </a:custGeom>
            <a:solidFill>
              <a:srgbClr val="EB753B"/>
            </a:solidFill>
            <a:ln w="9525" cap="flat">
              <a:noFill/>
              <a:prstDash val="solid"/>
              <a:miter/>
            </a:ln>
          </p:spPr>
          <p:txBody>
            <a:bodyPr rtlCol="0" anchor="ctr"/>
            <a:lstStyle/>
            <a:p>
              <a:endParaRPr lang="id-ID"/>
            </a:p>
          </p:txBody>
        </p:sp>
        <p:sp>
          <p:nvSpPr>
            <p:cNvPr id="186" name="Freeform: Shape 185">
              <a:extLst>
                <a:ext uri="{FF2B5EF4-FFF2-40B4-BE49-F238E27FC236}">
                  <a16:creationId xmlns:a16="http://schemas.microsoft.com/office/drawing/2014/main" id="{3CBB9B21-7772-4280-993F-CF5C76D3BCFD}"/>
                </a:ext>
              </a:extLst>
            </p:cNvPr>
            <p:cNvSpPr/>
            <p:nvPr/>
          </p:nvSpPr>
          <p:spPr>
            <a:xfrm>
              <a:off x="753338" y="1572006"/>
              <a:ext cx="2203142" cy="2107205"/>
            </a:xfrm>
            <a:custGeom>
              <a:avLst/>
              <a:gdLst>
                <a:gd name="connsiteX0" fmla="*/ 1894230 w 2203142"/>
                <a:gd name="connsiteY0" fmla="*/ 19115 h 2107205"/>
                <a:gd name="connsiteX1" fmla="*/ 1662106 w 2203142"/>
                <a:gd name="connsiteY1" fmla="*/ 289625 h 2107205"/>
                <a:gd name="connsiteX2" fmla="*/ 1382928 w 2203142"/>
                <a:gd name="connsiteY2" fmla="*/ 719203 h 2107205"/>
                <a:gd name="connsiteX3" fmla="*/ 847623 w 2203142"/>
                <a:gd name="connsiteY3" fmla="*/ 760351 h 2107205"/>
                <a:gd name="connsiteX4" fmla="*/ 414236 w 2203142"/>
                <a:gd name="connsiteY4" fmla="*/ 662719 h 2107205"/>
                <a:gd name="connsiteX5" fmla="*/ 15043 w 2203142"/>
                <a:gd name="connsiteY5" fmla="*/ 570994 h 2107205"/>
                <a:gd name="connsiteX6" fmla="*/ 58286 w 2203142"/>
                <a:gd name="connsiteY6" fmla="*/ 813500 h 2107205"/>
                <a:gd name="connsiteX7" fmla="*/ 71431 w 2203142"/>
                <a:gd name="connsiteY7" fmla="*/ 937801 h 2107205"/>
                <a:gd name="connsiteX8" fmla="*/ 187541 w 2203142"/>
                <a:gd name="connsiteY8" fmla="*/ 1064865 h 2107205"/>
                <a:gd name="connsiteX9" fmla="*/ 160966 w 2203142"/>
                <a:gd name="connsiteY9" fmla="*/ 1135921 h 2107205"/>
                <a:gd name="connsiteX10" fmla="*/ 302984 w 2203142"/>
                <a:gd name="connsiteY10" fmla="*/ 1273367 h 2107205"/>
                <a:gd name="connsiteX11" fmla="*/ 340322 w 2203142"/>
                <a:gd name="connsiteY11" fmla="*/ 1381286 h 2107205"/>
                <a:gd name="connsiteX12" fmla="*/ 421284 w 2203142"/>
                <a:gd name="connsiteY12" fmla="*/ 1463296 h 2107205"/>
                <a:gd name="connsiteX13" fmla="*/ 480815 w 2203142"/>
                <a:gd name="connsiteY13" fmla="*/ 1594360 h 2107205"/>
                <a:gd name="connsiteX14" fmla="*/ 570255 w 2203142"/>
                <a:gd name="connsiteY14" fmla="*/ 1825627 h 2107205"/>
                <a:gd name="connsiteX15" fmla="*/ 960971 w 2203142"/>
                <a:gd name="connsiteY15" fmla="*/ 2072515 h 2107205"/>
                <a:gd name="connsiteX16" fmla="*/ 1169378 w 2203142"/>
                <a:gd name="connsiteY16" fmla="*/ 2074610 h 2107205"/>
                <a:gd name="connsiteX17" fmla="*/ 1555617 w 2203142"/>
                <a:gd name="connsiteY17" fmla="*/ 1704374 h 2107205"/>
                <a:gd name="connsiteX18" fmla="*/ 2077110 w 2203142"/>
                <a:gd name="connsiteY18" fmla="*/ 1349186 h 2107205"/>
                <a:gd name="connsiteX19" fmla="*/ 2132832 w 2203142"/>
                <a:gd name="connsiteY19" fmla="*/ 443930 h 2107205"/>
                <a:gd name="connsiteX20" fmla="*/ 1894230 w 2203142"/>
                <a:gd name="connsiteY20" fmla="*/ 19115 h 210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03142" h="2107205">
                  <a:moveTo>
                    <a:pt x="1894230" y="19115"/>
                  </a:moveTo>
                  <a:cubicBezTo>
                    <a:pt x="1894230" y="19115"/>
                    <a:pt x="1761357" y="51786"/>
                    <a:pt x="1662106" y="289625"/>
                  </a:cubicBezTo>
                  <a:cubicBezTo>
                    <a:pt x="1562760" y="527369"/>
                    <a:pt x="1517612" y="680150"/>
                    <a:pt x="1382928" y="719203"/>
                  </a:cubicBezTo>
                  <a:cubicBezTo>
                    <a:pt x="1248245" y="758255"/>
                    <a:pt x="1009167" y="719488"/>
                    <a:pt x="847623" y="760351"/>
                  </a:cubicBezTo>
                  <a:cubicBezTo>
                    <a:pt x="686079" y="801213"/>
                    <a:pt x="526155" y="766351"/>
                    <a:pt x="414236" y="662719"/>
                  </a:cubicBezTo>
                  <a:cubicBezTo>
                    <a:pt x="302317" y="558992"/>
                    <a:pt x="65811" y="483554"/>
                    <a:pt x="15043" y="570994"/>
                  </a:cubicBezTo>
                  <a:cubicBezTo>
                    <a:pt x="-35725" y="658433"/>
                    <a:pt x="58286" y="813500"/>
                    <a:pt x="58286" y="813500"/>
                  </a:cubicBezTo>
                  <a:cubicBezTo>
                    <a:pt x="58286" y="813500"/>
                    <a:pt x="-13151" y="835313"/>
                    <a:pt x="71431" y="937801"/>
                  </a:cubicBezTo>
                  <a:cubicBezTo>
                    <a:pt x="156013" y="1040290"/>
                    <a:pt x="187541" y="1064865"/>
                    <a:pt x="187541" y="1064865"/>
                  </a:cubicBezTo>
                  <a:cubicBezTo>
                    <a:pt x="187541" y="1064865"/>
                    <a:pt x="96577" y="1044862"/>
                    <a:pt x="160966" y="1135921"/>
                  </a:cubicBezTo>
                  <a:cubicBezTo>
                    <a:pt x="225450" y="1226981"/>
                    <a:pt x="302984" y="1273367"/>
                    <a:pt x="302984" y="1273367"/>
                  </a:cubicBezTo>
                  <a:cubicBezTo>
                    <a:pt x="302984" y="1273367"/>
                    <a:pt x="238690" y="1284797"/>
                    <a:pt x="340322" y="1381286"/>
                  </a:cubicBezTo>
                  <a:cubicBezTo>
                    <a:pt x="340322" y="1381286"/>
                    <a:pt x="290125" y="1471582"/>
                    <a:pt x="421284" y="1463296"/>
                  </a:cubicBezTo>
                  <a:cubicBezTo>
                    <a:pt x="421284" y="1463296"/>
                    <a:pt x="424142" y="1547211"/>
                    <a:pt x="480815" y="1594360"/>
                  </a:cubicBezTo>
                  <a:cubicBezTo>
                    <a:pt x="480815" y="1594360"/>
                    <a:pt x="479196" y="1754380"/>
                    <a:pt x="570255" y="1825627"/>
                  </a:cubicBezTo>
                  <a:cubicBezTo>
                    <a:pt x="661314" y="1896778"/>
                    <a:pt x="891724" y="2039653"/>
                    <a:pt x="960971" y="2072515"/>
                  </a:cubicBezTo>
                  <a:cubicBezTo>
                    <a:pt x="1030122" y="2105376"/>
                    <a:pt x="1097750" y="2129570"/>
                    <a:pt x="1169378" y="2074610"/>
                  </a:cubicBezTo>
                  <a:cubicBezTo>
                    <a:pt x="1241006" y="2019651"/>
                    <a:pt x="1386548" y="1770668"/>
                    <a:pt x="1555617" y="1704374"/>
                  </a:cubicBezTo>
                  <a:cubicBezTo>
                    <a:pt x="1724685" y="1638079"/>
                    <a:pt x="1946142" y="1628745"/>
                    <a:pt x="2077110" y="1349186"/>
                  </a:cubicBezTo>
                  <a:cubicBezTo>
                    <a:pt x="2208174" y="1069628"/>
                    <a:pt x="2253609" y="597283"/>
                    <a:pt x="2132832" y="443930"/>
                  </a:cubicBezTo>
                  <a:cubicBezTo>
                    <a:pt x="2011959" y="290578"/>
                    <a:pt x="2230653" y="-89089"/>
                    <a:pt x="1894230" y="19115"/>
                  </a:cubicBezTo>
                  <a:close/>
                </a:path>
              </a:pathLst>
            </a:custGeom>
            <a:solidFill>
              <a:srgbClr val="EE944C"/>
            </a:solidFill>
            <a:ln w="9525" cap="flat">
              <a:noFill/>
              <a:prstDash val="solid"/>
              <a:miter/>
            </a:ln>
          </p:spPr>
          <p:txBody>
            <a:bodyPr rtlCol="0" anchor="ctr"/>
            <a:lstStyle/>
            <a:p>
              <a:endParaRPr lang="id-ID"/>
            </a:p>
          </p:txBody>
        </p:sp>
        <p:sp>
          <p:nvSpPr>
            <p:cNvPr id="187" name="Freeform: Shape 186">
              <a:extLst>
                <a:ext uri="{FF2B5EF4-FFF2-40B4-BE49-F238E27FC236}">
                  <a16:creationId xmlns:a16="http://schemas.microsoft.com/office/drawing/2014/main" id="{B58218AB-E491-49FA-8EE6-8B15E7A5C25F}"/>
                </a:ext>
              </a:extLst>
            </p:cNvPr>
            <p:cNvSpPr/>
            <p:nvPr/>
          </p:nvSpPr>
          <p:spPr>
            <a:xfrm>
              <a:off x="2871073" y="1696538"/>
              <a:ext cx="194738" cy="96558"/>
            </a:xfrm>
            <a:custGeom>
              <a:avLst/>
              <a:gdLst>
                <a:gd name="connsiteX0" fmla="*/ 46053 w 194738"/>
                <a:gd name="connsiteY0" fmla="*/ 311 h 96558"/>
                <a:gd name="connsiteX1" fmla="*/ 194738 w 194738"/>
                <a:gd name="connsiteY1" fmla="*/ 93370 h 96558"/>
                <a:gd name="connsiteX2" fmla="*/ 17859 w 194738"/>
                <a:gd name="connsiteY2" fmla="*/ 96227 h 96558"/>
                <a:gd name="connsiteX3" fmla="*/ 6048 w 194738"/>
                <a:gd name="connsiteY3" fmla="*/ 30029 h 96558"/>
                <a:gd name="connsiteX4" fmla="*/ 46053 w 194738"/>
                <a:gd name="connsiteY4" fmla="*/ 311 h 96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38" h="96558">
                  <a:moveTo>
                    <a:pt x="46053" y="311"/>
                  </a:moveTo>
                  <a:cubicBezTo>
                    <a:pt x="49863" y="-832"/>
                    <a:pt x="127778" y="-3690"/>
                    <a:pt x="194738" y="93370"/>
                  </a:cubicBezTo>
                  <a:cubicBezTo>
                    <a:pt x="194738" y="93370"/>
                    <a:pt x="47006" y="90512"/>
                    <a:pt x="17859" y="96227"/>
                  </a:cubicBezTo>
                  <a:cubicBezTo>
                    <a:pt x="-11288" y="101942"/>
                    <a:pt x="3381" y="31934"/>
                    <a:pt x="6048" y="30029"/>
                  </a:cubicBezTo>
                  <a:cubicBezTo>
                    <a:pt x="8810" y="28028"/>
                    <a:pt x="46053" y="311"/>
                    <a:pt x="46053" y="311"/>
                  </a:cubicBezTo>
                  <a:close/>
                </a:path>
              </a:pathLst>
            </a:custGeom>
            <a:solidFill>
              <a:srgbClr val="F9A653"/>
            </a:solidFill>
            <a:ln w="9525" cap="flat">
              <a:noFill/>
              <a:prstDash val="solid"/>
              <a:miter/>
            </a:ln>
          </p:spPr>
          <p:txBody>
            <a:bodyPr rtlCol="0" anchor="ctr"/>
            <a:lstStyle/>
            <a:p>
              <a:endParaRPr lang="id-ID"/>
            </a:p>
          </p:txBody>
        </p:sp>
        <p:sp>
          <p:nvSpPr>
            <p:cNvPr id="188" name="Freeform: Shape 187">
              <a:extLst>
                <a:ext uri="{FF2B5EF4-FFF2-40B4-BE49-F238E27FC236}">
                  <a16:creationId xmlns:a16="http://schemas.microsoft.com/office/drawing/2014/main" id="{DAC977E5-FEE4-4446-A08F-44E518EBED93}"/>
                </a:ext>
              </a:extLst>
            </p:cNvPr>
            <p:cNvSpPr/>
            <p:nvPr/>
          </p:nvSpPr>
          <p:spPr>
            <a:xfrm>
              <a:off x="2508235" y="1365699"/>
              <a:ext cx="520633" cy="656614"/>
            </a:xfrm>
            <a:custGeom>
              <a:avLst/>
              <a:gdLst>
                <a:gd name="connsiteX0" fmla="*/ 390507 w 520633"/>
                <a:gd name="connsiteY0" fmla="*/ 281620 h 656614"/>
                <a:gd name="connsiteX1" fmla="*/ 266206 w 520633"/>
                <a:gd name="connsiteY1" fmla="*/ 237996 h 656614"/>
                <a:gd name="connsiteX2" fmla="*/ 247918 w 520633"/>
                <a:gd name="connsiteY2" fmla="*/ 349819 h 656614"/>
                <a:gd name="connsiteX3" fmla="*/ 255824 w 520633"/>
                <a:gd name="connsiteY3" fmla="*/ 405731 h 656614"/>
                <a:gd name="connsiteX4" fmla="*/ 154954 w 520633"/>
                <a:gd name="connsiteY4" fmla="*/ 386491 h 656614"/>
                <a:gd name="connsiteX5" fmla="*/ 247537 w 520633"/>
                <a:gd name="connsiteY5" fmla="*/ 494599 h 656614"/>
                <a:gd name="connsiteX6" fmla="*/ 277065 w 520633"/>
                <a:gd name="connsiteY6" fmla="*/ 575752 h 656614"/>
                <a:gd name="connsiteX7" fmla="*/ 395746 w 520633"/>
                <a:gd name="connsiteY7" fmla="*/ 626997 h 656614"/>
                <a:gd name="connsiteX8" fmla="*/ 396318 w 520633"/>
                <a:gd name="connsiteY8" fmla="*/ 387729 h 656614"/>
                <a:gd name="connsiteX9" fmla="*/ 501093 w 520633"/>
                <a:gd name="connsiteY9" fmla="*/ 321816 h 656614"/>
                <a:gd name="connsiteX10" fmla="*/ 472232 w 520633"/>
                <a:gd name="connsiteY10" fmla="*/ 125982 h 656614"/>
                <a:gd name="connsiteX11" fmla="*/ 346788 w 520633"/>
                <a:gd name="connsiteY11" fmla="*/ 36828 h 656614"/>
                <a:gd name="connsiteX12" fmla="*/ 232392 w 520633"/>
                <a:gd name="connsiteY12" fmla="*/ 15016 h 656614"/>
                <a:gd name="connsiteX13" fmla="*/ 24938 w 520633"/>
                <a:gd name="connsiteY13" fmla="*/ 63022 h 656614"/>
                <a:gd name="connsiteX14" fmla="*/ 41892 w 520633"/>
                <a:gd name="connsiteY14" fmla="*/ 214755 h 656614"/>
                <a:gd name="connsiteX15" fmla="*/ 118092 w 520633"/>
                <a:gd name="connsiteY15" fmla="*/ 233805 h 656614"/>
                <a:gd name="connsiteX16" fmla="*/ 390507 w 520633"/>
                <a:gd name="connsiteY16" fmla="*/ 281620 h 65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633" h="656614">
                  <a:moveTo>
                    <a:pt x="390507" y="281620"/>
                  </a:moveTo>
                  <a:cubicBezTo>
                    <a:pt x="390507" y="281620"/>
                    <a:pt x="332976" y="206944"/>
                    <a:pt x="266206" y="237996"/>
                  </a:cubicBezTo>
                  <a:cubicBezTo>
                    <a:pt x="199341" y="268952"/>
                    <a:pt x="239060" y="339342"/>
                    <a:pt x="247918" y="349819"/>
                  </a:cubicBezTo>
                  <a:cubicBezTo>
                    <a:pt x="256776" y="360297"/>
                    <a:pt x="278684" y="392587"/>
                    <a:pt x="255824" y="405731"/>
                  </a:cubicBezTo>
                  <a:cubicBezTo>
                    <a:pt x="233059" y="418876"/>
                    <a:pt x="161717" y="368203"/>
                    <a:pt x="154954" y="386491"/>
                  </a:cubicBezTo>
                  <a:cubicBezTo>
                    <a:pt x="148191" y="404779"/>
                    <a:pt x="174004" y="521746"/>
                    <a:pt x="247537" y="494599"/>
                  </a:cubicBezTo>
                  <a:cubicBezTo>
                    <a:pt x="321070" y="467453"/>
                    <a:pt x="259539" y="516602"/>
                    <a:pt x="277065" y="575752"/>
                  </a:cubicBezTo>
                  <a:cubicBezTo>
                    <a:pt x="294591" y="634903"/>
                    <a:pt x="325261" y="693767"/>
                    <a:pt x="395746" y="626997"/>
                  </a:cubicBezTo>
                  <a:cubicBezTo>
                    <a:pt x="466231" y="560227"/>
                    <a:pt x="401271" y="421066"/>
                    <a:pt x="396318" y="387729"/>
                  </a:cubicBezTo>
                  <a:cubicBezTo>
                    <a:pt x="391365" y="354391"/>
                    <a:pt x="462516" y="358868"/>
                    <a:pt x="501093" y="321816"/>
                  </a:cubicBezTo>
                  <a:cubicBezTo>
                    <a:pt x="539669" y="284764"/>
                    <a:pt x="516428" y="154271"/>
                    <a:pt x="472232" y="125982"/>
                  </a:cubicBezTo>
                  <a:cubicBezTo>
                    <a:pt x="428036" y="97693"/>
                    <a:pt x="388698" y="63498"/>
                    <a:pt x="346788" y="36828"/>
                  </a:cubicBezTo>
                  <a:cubicBezTo>
                    <a:pt x="304878" y="10158"/>
                    <a:pt x="299829" y="-18131"/>
                    <a:pt x="232392" y="15016"/>
                  </a:cubicBezTo>
                  <a:cubicBezTo>
                    <a:pt x="164955" y="48163"/>
                    <a:pt x="58466" y="-8225"/>
                    <a:pt x="24938" y="63022"/>
                  </a:cubicBezTo>
                  <a:cubicBezTo>
                    <a:pt x="-8590" y="134269"/>
                    <a:pt x="-13257" y="192466"/>
                    <a:pt x="41892" y="214755"/>
                  </a:cubicBezTo>
                  <a:cubicBezTo>
                    <a:pt x="97137" y="237043"/>
                    <a:pt x="118092" y="233805"/>
                    <a:pt x="118092" y="233805"/>
                  </a:cubicBezTo>
                  <a:cubicBezTo>
                    <a:pt x="118092" y="233805"/>
                    <a:pt x="281351" y="170940"/>
                    <a:pt x="390507" y="281620"/>
                  </a:cubicBezTo>
                  <a:close/>
                </a:path>
              </a:pathLst>
            </a:custGeom>
            <a:solidFill>
              <a:srgbClr val="B75742"/>
            </a:solidFill>
            <a:ln w="9525" cap="flat">
              <a:noFill/>
              <a:prstDash val="solid"/>
              <a:miter/>
            </a:ln>
          </p:spPr>
          <p:txBody>
            <a:bodyPr rtlCol="0" anchor="ctr"/>
            <a:lstStyle/>
            <a:p>
              <a:endParaRPr lang="id-ID"/>
            </a:p>
          </p:txBody>
        </p:sp>
        <p:sp>
          <p:nvSpPr>
            <p:cNvPr id="189" name="Freeform: Shape 188">
              <a:extLst>
                <a:ext uri="{FF2B5EF4-FFF2-40B4-BE49-F238E27FC236}">
                  <a16:creationId xmlns:a16="http://schemas.microsoft.com/office/drawing/2014/main" id="{20FB074B-250E-4256-A0A3-68AFDF1AF9C3}"/>
                </a:ext>
              </a:extLst>
            </p:cNvPr>
            <p:cNvSpPr/>
            <p:nvPr/>
          </p:nvSpPr>
          <p:spPr>
            <a:xfrm>
              <a:off x="1390840" y="2423702"/>
              <a:ext cx="1154962" cy="779656"/>
            </a:xfrm>
            <a:custGeom>
              <a:avLst/>
              <a:gdLst>
                <a:gd name="connsiteX0" fmla="*/ 1151858 w 1154962"/>
                <a:gd name="connsiteY0" fmla="*/ 0 h 779656"/>
                <a:gd name="connsiteX1" fmla="*/ 959549 w 1154962"/>
                <a:gd name="connsiteY1" fmla="*/ 519589 h 779656"/>
                <a:gd name="connsiteX2" fmla="*/ 365188 w 1154962"/>
                <a:gd name="connsiteY2" fmla="*/ 779240 h 779656"/>
                <a:gd name="connsiteX3" fmla="*/ 0 w 1154962"/>
                <a:gd name="connsiteY3" fmla="*/ 539877 h 779656"/>
                <a:gd name="connsiteX4" fmla="*/ 270415 w 1154962"/>
                <a:gd name="connsiteY4" fmla="*/ 720757 h 779656"/>
                <a:gd name="connsiteX5" fmla="*/ 723138 w 1154962"/>
                <a:gd name="connsiteY5" fmla="*/ 537591 h 779656"/>
                <a:gd name="connsiteX6" fmla="*/ 1007840 w 1154962"/>
                <a:gd name="connsiteY6" fmla="*/ 426530 h 779656"/>
                <a:gd name="connsiteX7" fmla="*/ 1151858 w 1154962"/>
                <a:gd name="connsiteY7" fmla="*/ 0 h 77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62" h="779656">
                  <a:moveTo>
                    <a:pt x="1151858" y="0"/>
                  </a:moveTo>
                  <a:cubicBezTo>
                    <a:pt x="1151858" y="0"/>
                    <a:pt x="1195007" y="453581"/>
                    <a:pt x="959549" y="519589"/>
                  </a:cubicBezTo>
                  <a:cubicBezTo>
                    <a:pt x="724090" y="585692"/>
                    <a:pt x="523875" y="790099"/>
                    <a:pt x="365188" y="779240"/>
                  </a:cubicBezTo>
                  <a:cubicBezTo>
                    <a:pt x="206502" y="768382"/>
                    <a:pt x="94583" y="732473"/>
                    <a:pt x="0" y="539877"/>
                  </a:cubicBezTo>
                  <a:cubicBezTo>
                    <a:pt x="0" y="539877"/>
                    <a:pt x="104489" y="720185"/>
                    <a:pt x="270415" y="720757"/>
                  </a:cubicBezTo>
                  <a:cubicBezTo>
                    <a:pt x="436340" y="721328"/>
                    <a:pt x="627031" y="565309"/>
                    <a:pt x="723138" y="537591"/>
                  </a:cubicBezTo>
                  <a:cubicBezTo>
                    <a:pt x="819150" y="509969"/>
                    <a:pt x="946118" y="495491"/>
                    <a:pt x="1007840" y="426530"/>
                  </a:cubicBezTo>
                  <a:cubicBezTo>
                    <a:pt x="1158812" y="258032"/>
                    <a:pt x="1147001" y="89916"/>
                    <a:pt x="1151858" y="0"/>
                  </a:cubicBezTo>
                  <a:close/>
                </a:path>
              </a:pathLst>
            </a:custGeom>
            <a:solidFill>
              <a:srgbClr val="EB753B"/>
            </a:solidFill>
            <a:ln w="9525" cap="flat">
              <a:noFill/>
              <a:prstDash val="solid"/>
              <a:miter/>
            </a:ln>
          </p:spPr>
          <p:txBody>
            <a:bodyPr rtlCol="0" anchor="ctr"/>
            <a:lstStyle/>
            <a:p>
              <a:endParaRPr lang="id-ID"/>
            </a:p>
          </p:txBody>
        </p:sp>
      </p:grpSp>
      <p:grpSp>
        <p:nvGrpSpPr>
          <p:cNvPr id="250" name="Graphic 108">
            <a:extLst>
              <a:ext uri="{FF2B5EF4-FFF2-40B4-BE49-F238E27FC236}">
                <a16:creationId xmlns:a16="http://schemas.microsoft.com/office/drawing/2014/main" id="{9B7D8D69-A0E3-4BB4-B2B4-C9AEE908A5CD}"/>
              </a:ext>
            </a:extLst>
          </p:cNvPr>
          <p:cNvGrpSpPr/>
          <p:nvPr/>
        </p:nvGrpSpPr>
        <p:grpSpPr>
          <a:xfrm>
            <a:off x="-40818" y="5914424"/>
            <a:ext cx="1399876" cy="527697"/>
            <a:chOff x="6288716" y="3225020"/>
            <a:chExt cx="4725352" cy="1781270"/>
          </a:xfrm>
          <a:solidFill>
            <a:srgbClr val="FFFBE3"/>
          </a:solidFill>
        </p:grpSpPr>
        <p:sp>
          <p:nvSpPr>
            <p:cNvPr id="251" name="Freeform: Shape 250">
              <a:extLst>
                <a:ext uri="{FF2B5EF4-FFF2-40B4-BE49-F238E27FC236}">
                  <a16:creationId xmlns:a16="http://schemas.microsoft.com/office/drawing/2014/main" id="{37340F9D-724A-4C24-9B95-A6336EA06153}"/>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2" name="Freeform: Shape 251">
              <a:extLst>
                <a:ext uri="{FF2B5EF4-FFF2-40B4-BE49-F238E27FC236}">
                  <a16:creationId xmlns:a16="http://schemas.microsoft.com/office/drawing/2014/main" id="{09794D1A-3F43-4BAA-BCBF-3A37F8F2AE23}"/>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3" name="Freeform: Shape 252">
              <a:extLst>
                <a:ext uri="{FF2B5EF4-FFF2-40B4-BE49-F238E27FC236}">
                  <a16:creationId xmlns:a16="http://schemas.microsoft.com/office/drawing/2014/main" id="{D257CC45-1207-4330-AFD2-112ABC4057AC}"/>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4" name="Freeform: Shape 253">
              <a:extLst>
                <a:ext uri="{FF2B5EF4-FFF2-40B4-BE49-F238E27FC236}">
                  <a16:creationId xmlns:a16="http://schemas.microsoft.com/office/drawing/2014/main" id="{064E6789-165F-4688-8913-0268AC52AC32}"/>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255" name="Freeform: Shape 254">
              <a:extLst>
                <a:ext uri="{FF2B5EF4-FFF2-40B4-BE49-F238E27FC236}">
                  <a16:creationId xmlns:a16="http://schemas.microsoft.com/office/drawing/2014/main" id="{496F5384-9D7C-4475-84C4-CB9688613748}"/>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6" name="Freeform: Shape 255">
              <a:extLst>
                <a:ext uri="{FF2B5EF4-FFF2-40B4-BE49-F238E27FC236}">
                  <a16:creationId xmlns:a16="http://schemas.microsoft.com/office/drawing/2014/main" id="{9CE21C3A-DD77-4179-B410-9A25BA78D802}"/>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7" name="Freeform: Shape 256">
              <a:extLst>
                <a:ext uri="{FF2B5EF4-FFF2-40B4-BE49-F238E27FC236}">
                  <a16:creationId xmlns:a16="http://schemas.microsoft.com/office/drawing/2014/main" id="{B86CD104-6C50-401E-B2E1-D8D27A4B5D10}"/>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58" name="Freeform: Shape 257">
              <a:extLst>
                <a:ext uri="{FF2B5EF4-FFF2-40B4-BE49-F238E27FC236}">
                  <a16:creationId xmlns:a16="http://schemas.microsoft.com/office/drawing/2014/main" id="{DD91B8C2-F850-4A7B-86B2-49E54F9B12F3}"/>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259" name="Freeform: Shape 258">
              <a:extLst>
                <a:ext uri="{FF2B5EF4-FFF2-40B4-BE49-F238E27FC236}">
                  <a16:creationId xmlns:a16="http://schemas.microsoft.com/office/drawing/2014/main" id="{612962F9-984A-4547-8931-84E831C25FBE}"/>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260" name="Freeform: Shape 259">
              <a:extLst>
                <a:ext uri="{FF2B5EF4-FFF2-40B4-BE49-F238E27FC236}">
                  <a16:creationId xmlns:a16="http://schemas.microsoft.com/office/drawing/2014/main" id="{86325460-EC22-4029-AD56-3EAC2044E631}"/>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261" name="Freeform: Shape 260">
              <a:extLst>
                <a:ext uri="{FF2B5EF4-FFF2-40B4-BE49-F238E27FC236}">
                  <a16:creationId xmlns:a16="http://schemas.microsoft.com/office/drawing/2014/main" id="{AE792162-CF0C-48A5-889C-8632E463B356}"/>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262" name="Freeform: Shape 261">
              <a:extLst>
                <a:ext uri="{FF2B5EF4-FFF2-40B4-BE49-F238E27FC236}">
                  <a16:creationId xmlns:a16="http://schemas.microsoft.com/office/drawing/2014/main" id="{AE5AAE2F-F9B6-44B6-BDA2-B351F2103DA3}"/>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263" name="Freeform: Shape 262">
              <a:extLst>
                <a:ext uri="{FF2B5EF4-FFF2-40B4-BE49-F238E27FC236}">
                  <a16:creationId xmlns:a16="http://schemas.microsoft.com/office/drawing/2014/main" id="{ADFB3DDC-36D9-4332-B05E-B12C6496997B}"/>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pic>
        <p:nvPicPr>
          <p:cNvPr id="264" name="Graphic 263">
            <a:extLst>
              <a:ext uri="{FF2B5EF4-FFF2-40B4-BE49-F238E27FC236}">
                <a16:creationId xmlns:a16="http://schemas.microsoft.com/office/drawing/2014/main" id="{A3D3B154-C8CB-4CE4-A432-710D59A920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91784" y="4830171"/>
            <a:ext cx="878332" cy="2011362"/>
          </a:xfrm>
          <a:prstGeom prst="rect">
            <a:avLst/>
          </a:prstGeom>
        </p:spPr>
      </p:pic>
      <p:grpSp>
        <p:nvGrpSpPr>
          <p:cNvPr id="338" name="Graphic 108">
            <a:extLst>
              <a:ext uri="{FF2B5EF4-FFF2-40B4-BE49-F238E27FC236}">
                <a16:creationId xmlns:a16="http://schemas.microsoft.com/office/drawing/2014/main" id="{E5270A7D-0BD2-43FE-A2D1-F36B62B34254}"/>
              </a:ext>
            </a:extLst>
          </p:cNvPr>
          <p:cNvGrpSpPr/>
          <p:nvPr/>
        </p:nvGrpSpPr>
        <p:grpSpPr>
          <a:xfrm>
            <a:off x="1337980" y="5916203"/>
            <a:ext cx="1399876" cy="527697"/>
            <a:chOff x="6288716" y="3225020"/>
            <a:chExt cx="4725352" cy="1781270"/>
          </a:xfrm>
          <a:solidFill>
            <a:srgbClr val="FFFBE3"/>
          </a:solidFill>
        </p:grpSpPr>
        <p:sp>
          <p:nvSpPr>
            <p:cNvPr id="339" name="Freeform: Shape 338">
              <a:extLst>
                <a:ext uri="{FF2B5EF4-FFF2-40B4-BE49-F238E27FC236}">
                  <a16:creationId xmlns:a16="http://schemas.microsoft.com/office/drawing/2014/main" id="{B4D3B366-08DD-4C8C-BCAC-50094C85B798}"/>
                </a:ext>
              </a:extLst>
            </p:cNvPr>
            <p:cNvSpPr/>
            <p:nvPr/>
          </p:nvSpPr>
          <p:spPr>
            <a:xfrm>
              <a:off x="634624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1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1"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0" name="Freeform: Shape 339">
              <a:extLst>
                <a:ext uri="{FF2B5EF4-FFF2-40B4-BE49-F238E27FC236}">
                  <a16:creationId xmlns:a16="http://schemas.microsoft.com/office/drawing/2014/main" id="{D94AEAB4-AD9D-4C2A-AB08-49D4B8C73549}"/>
                </a:ext>
              </a:extLst>
            </p:cNvPr>
            <p:cNvSpPr/>
            <p:nvPr/>
          </p:nvSpPr>
          <p:spPr>
            <a:xfrm>
              <a:off x="679039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6"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1" name="Freeform: Shape 340">
              <a:extLst>
                <a:ext uri="{FF2B5EF4-FFF2-40B4-BE49-F238E27FC236}">
                  <a16:creationId xmlns:a16="http://schemas.microsoft.com/office/drawing/2014/main" id="{5C0F5F38-6906-4370-9519-34B9115308B5}"/>
                </a:ext>
              </a:extLst>
            </p:cNvPr>
            <p:cNvSpPr/>
            <p:nvPr/>
          </p:nvSpPr>
          <p:spPr>
            <a:xfrm>
              <a:off x="7634979"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2" name="Freeform: Shape 341">
              <a:extLst>
                <a:ext uri="{FF2B5EF4-FFF2-40B4-BE49-F238E27FC236}">
                  <a16:creationId xmlns:a16="http://schemas.microsoft.com/office/drawing/2014/main" id="{5D96BEF0-04A7-4F3C-A794-8022E7D344AE}"/>
                </a:ext>
              </a:extLst>
            </p:cNvPr>
            <p:cNvSpPr/>
            <p:nvPr/>
          </p:nvSpPr>
          <p:spPr>
            <a:xfrm>
              <a:off x="721273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43" name="Freeform: Shape 342">
              <a:extLst>
                <a:ext uri="{FF2B5EF4-FFF2-40B4-BE49-F238E27FC236}">
                  <a16:creationId xmlns:a16="http://schemas.microsoft.com/office/drawing/2014/main" id="{8676040B-9B2F-4F13-9F3F-EA9A1A3F38B1}"/>
                </a:ext>
              </a:extLst>
            </p:cNvPr>
            <p:cNvSpPr/>
            <p:nvPr/>
          </p:nvSpPr>
          <p:spPr>
            <a:xfrm>
              <a:off x="8079130" y="3225020"/>
              <a:ext cx="283083" cy="1781270"/>
            </a:xfrm>
            <a:custGeom>
              <a:avLst/>
              <a:gdLst>
                <a:gd name="connsiteX0" fmla="*/ 283083 w 283083"/>
                <a:gd name="connsiteY0" fmla="*/ 1781270 h 1781270"/>
                <a:gd name="connsiteX1" fmla="*/ 0 w 283083"/>
                <a:gd name="connsiteY1" fmla="*/ 1781270 h 1781270"/>
                <a:gd name="connsiteX2" fmla="*/ 0 w 283083"/>
                <a:gd name="connsiteY2" fmla="*/ 134969 h 1781270"/>
                <a:gd name="connsiteX3" fmla="*/ 141541 w 283083"/>
                <a:gd name="connsiteY3" fmla="*/ 0 h 1781270"/>
                <a:gd name="connsiteX4" fmla="*/ 283083 w 283083"/>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3"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4" name="Freeform: Shape 343">
              <a:extLst>
                <a:ext uri="{FF2B5EF4-FFF2-40B4-BE49-F238E27FC236}">
                  <a16:creationId xmlns:a16="http://schemas.microsoft.com/office/drawing/2014/main" id="{CB33DE45-B355-4DBC-B2B3-7214471BAF4B}"/>
                </a:ext>
              </a:extLst>
            </p:cNvPr>
            <p:cNvSpPr/>
            <p:nvPr/>
          </p:nvSpPr>
          <p:spPr>
            <a:xfrm>
              <a:off x="8923807"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542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542"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5" name="Freeform: Shape 344">
              <a:extLst>
                <a:ext uri="{FF2B5EF4-FFF2-40B4-BE49-F238E27FC236}">
                  <a16:creationId xmlns:a16="http://schemas.microsoft.com/office/drawing/2014/main" id="{543B84EE-B64C-4052-88DE-EB96DC551E5E}"/>
                </a:ext>
              </a:extLst>
            </p:cNvPr>
            <p:cNvSpPr/>
            <p:nvPr/>
          </p:nvSpPr>
          <p:spPr>
            <a:xfrm>
              <a:off x="850146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6" name="Freeform: Shape 345">
              <a:extLst>
                <a:ext uri="{FF2B5EF4-FFF2-40B4-BE49-F238E27FC236}">
                  <a16:creationId xmlns:a16="http://schemas.microsoft.com/office/drawing/2014/main" id="{55F0583D-A190-4EA4-9D1D-4A225D0E052B}"/>
                </a:ext>
              </a:extLst>
            </p:cNvPr>
            <p:cNvSpPr/>
            <p:nvPr/>
          </p:nvSpPr>
          <p:spPr>
            <a:xfrm>
              <a:off x="9367958" y="3225020"/>
              <a:ext cx="282987" cy="1781270"/>
            </a:xfrm>
            <a:custGeom>
              <a:avLst/>
              <a:gdLst>
                <a:gd name="connsiteX0" fmla="*/ 282988 w 282987"/>
                <a:gd name="connsiteY0" fmla="*/ 1781270 h 1781270"/>
                <a:gd name="connsiteX1" fmla="*/ 0 w 282987"/>
                <a:gd name="connsiteY1" fmla="*/ 1781270 h 1781270"/>
                <a:gd name="connsiteX2" fmla="*/ 0 w 282987"/>
                <a:gd name="connsiteY2" fmla="*/ 134969 h 1781270"/>
                <a:gd name="connsiteX3" fmla="*/ 141447 w 282987"/>
                <a:gd name="connsiteY3" fmla="*/ 0 h 1781270"/>
                <a:gd name="connsiteX4" fmla="*/ 282988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8" y="1781270"/>
                  </a:moveTo>
                  <a:lnTo>
                    <a:pt x="0" y="1781270"/>
                  </a:lnTo>
                  <a:lnTo>
                    <a:pt x="0" y="134969"/>
                  </a:lnTo>
                  <a:lnTo>
                    <a:pt x="141447" y="0"/>
                  </a:lnTo>
                  <a:lnTo>
                    <a:pt x="282988" y="134969"/>
                  </a:lnTo>
                  <a:close/>
                </a:path>
              </a:pathLst>
            </a:custGeom>
            <a:solidFill>
              <a:srgbClr val="FFFBE3"/>
            </a:solidFill>
            <a:ln w="9525" cap="flat">
              <a:noFill/>
              <a:prstDash val="solid"/>
              <a:miter/>
            </a:ln>
          </p:spPr>
          <p:txBody>
            <a:bodyPr rtlCol="0" anchor="ctr"/>
            <a:lstStyle/>
            <a:p>
              <a:endParaRPr lang="id-ID"/>
            </a:p>
          </p:txBody>
        </p:sp>
        <p:sp>
          <p:nvSpPr>
            <p:cNvPr id="347" name="Freeform: Shape 346">
              <a:extLst>
                <a:ext uri="{FF2B5EF4-FFF2-40B4-BE49-F238E27FC236}">
                  <a16:creationId xmlns:a16="http://schemas.microsoft.com/office/drawing/2014/main" id="{4ADB05AA-E1FF-4D20-B7ED-95356AB0C79E}"/>
                </a:ext>
              </a:extLst>
            </p:cNvPr>
            <p:cNvSpPr/>
            <p:nvPr/>
          </p:nvSpPr>
          <p:spPr>
            <a:xfrm>
              <a:off x="10212539"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2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2" y="0"/>
                  </a:lnTo>
                  <a:lnTo>
                    <a:pt x="283083" y="134969"/>
                  </a:lnTo>
                  <a:close/>
                </a:path>
              </a:pathLst>
            </a:custGeom>
            <a:solidFill>
              <a:srgbClr val="FFFBE3"/>
            </a:solidFill>
            <a:ln w="9525" cap="flat">
              <a:noFill/>
              <a:prstDash val="solid"/>
              <a:miter/>
            </a:ln>
          </p:spPr>
          <p:txBody>
            <a:bodyPr rtlCol="0" anchor="ctr"/>
            <a:lstStyle/>
            <a:p>
              <a:endParaRPr lang="id-ID"/>
            </a:p>
          </p:txBody>
        </p:sp>
        <p:sp>
          <p:nvSpPr>
            <p:cNvPr id="348" name="Freeform: Shape 347">
              <a:extLst>
                <a:ext uri="{FF2B5EF4-FFF2-40B4-BE49-F238E27FC236}">
                  <a16:creationId xmlns:a16="http://schemas.microsoft.com/office/drawing/2014/main" id="{B3155A83-B8E8-4A9B-9C31-5A9C23AB3CE5}"/>
                </a:ext>
              </a:extLst>
            </p:cNvPr>
            <p:cNvSpPr/>
            <p:nvPr/>
          </p:nvSpPr>
          <p:spPr>
            <a:xfrm>
              <a:off x="9790296" y="3225020"/>
              <a:ext cx="282987" cy="1781270"/>
            </a:xfrm>
            <a:custGeom>
              <a:avLst/>
              <a:gdLst>
                <a:gd name="connsiteX0" fmla="*/ 282987 w 282987"/>
                <a:gd name="connsiteY0" fmla="*/ 1781270 h 1781270"/>
                <a:gd name="connsiteX1" fmla="*/ 0 w 282987"/>
                <a:gd name="connsiteY1" fmla="*/ 1781270 h 1781270"/>
                <a:gd name="connsiteX2" fmla="*/ 0 w 282987"/>
                <a:gd name="connsiteY2" fmla="*/ 134969 h 1781270"/>
                <a:gd name="connsiteX3" fmla="*/ 141446 w 282987"/>
                <a:gd name="connsiteY3" fmla="*/ 0 h 1781270"/>
                <a:gd name="connsiteX4" fmla="*/ 282987 w 282987"/>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87" h="1781270">
                  <a:moveTo>
                    <a:pt x="282987" y="1781270"/>
                  </a:moveTo>
                  <a:lnTo>
                    <a:pt x="0" y="1781270"/>
                  </a:lnTo>
                  <a:lnTo>
                    <a:pt x="0" y="134969"/>
                  </a:lnTo>
                  <a:lnTo>
                    <a:pt x="141446" y="0"/>
                  </a:lnTo>
                  <a:lnTo>
                    <a:pt x="282987" y="134969"/>
                  </a:lnTo>
                  <a:close/>
                </a:path>
              </a:pathLst>
            </a:custGeom>
            <a:solidFill>
              <a:srgbClr val="FFFBE3"/>
            </a:solidFill>
            <a:ln w="9525" cap="flat">
              <a:noFill/>
              <a:prstDash val="solid"/>
              <a:miter/>
            </a:ln>
          </p:spPr>
          <p:txBody>
            <a:bodyPr rtlCol="0" anchor="ctr"/>
            <a:lstStyle/>
            <a:p>
              <a:endParaRPr lang="id-ID"/>
            </a:p>
          </p:txBody>
        </p:sp>
        <p:sp>
          <p:nvSpPr>
            <p:cNvPr id="349" name="Freeform: Shape 348">
              <a:extLst>
                <a:ext uri="{FF2B5EF4-FFF2-40B4-BE49-F238E27FC236}">
                  <a16:creationId xmlns:a16="http://schemas.microsoft.com/office/drawing/2014/main" id="{A699E2F8-F6BE-4767-AAAE-C8839E1CE724}"/>
                </a:ext>
              </a:extLst>
            </p:cNvPr>
            <p:cNvSpPr/>
            <p:nvPr/>
          </p:nvSpPr>
          <p:spPr>
            <a:xfrm>
              <a:off x="6288716" y="3773279"/>
              <a:ext cx="4725352" cy="90678"/>
            </a:xfrm>
            <a:custGeom>
              <a:avLst/>
              <a:gdLst>
                <a:gd name="connsiteX0" fmla="*/ 3373279 w 4725352"/>
                <a:gd name="connsiteY0" fmla="*/ 0 h 90678"/>
                <a:gd name="connsiteX1" fmla="*/ 3337846 w 4725352"/>
                <a:gd name="connsiteY1" fmla="*/ 0 h 90678"/>
                <a:gd name="connsiteX2" fmla="*/ 2021110 w 4725352"/>
                <a:gd name="connsiteY2" fmla="*/ 0 h 90678"/>
                <a:gd name="connsiteX3" fmla="*/ 1985677 w 4725352"/>
                <a:gd name="connsiteY3" fmla="*/ 0 h 90678"/>
                <a:gd name="connsiteX4" fmla="*/ 0 w 4725352"/>
                <a:gd name="connsiteY4" fmla="*/ 0 h 90678"/>
                <a:gd name="connsiteX5" fmla="*/ 0 w 4725352"/>
                <a:gd name="connsiteY5" fmla="*/ 90678 h 90678"/>
                <a:gd name="connsiteX6" fmla="*/ 1985677 w 4725352"/>
                <a:gd name="connsiteY6" fmla="*/ 90678 h 90678"/>
                <a:gd name="connsiteX7" fmla="*/ 2021110 w 4725352"/>
                <a:gd name="connsiteY7" fmla="*/ 90678 h 90678"/>
                <a:gd name="connsiteX8" fmla="*/ 3337846 w 4725352"/>
                <a:gd name="connsiteY8" fmla="*/ 90678 h 90678"/>
                <a:gd name="connsiteX9" fmla="*/ 3373279 w 4725352"/>
                <a:gd name="connsiteY9" fmla="*/ 90678 h 90678"/>
                <a:gd name="connsiteX10" fmla="*/ 4725353 w 4725352"/>
                <a:gd name="connsiteY10" fmla="*/ 90678 h 90678"/>
                <a:gd name="connsiteX11" fmla="*/ 4725353 w 4725352"/>
                <a:gd name="connsiteY11" fmla="*/ 0 h 9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678">
                  <a:moveTo>
                    <a:pt x="3373279" y="0"/>
                  </a:moveTo>
                  <a:lnTo>
                    <a:pt x="3337846" y="0"/>
                  </a:lnTo>
                  <a:lnTo>
                    <a:pt x="2021110" y="0"/>
                  </a:lnTo>
                  <a:lnTo>
                    <a:pt x="1985677" y="0"/>
                  </a:lnTo>
                  <a:lnTo>
                    <a:pt x="0" y="0"/>
                  </a:lnTo>
                  <a:lnTo>
                    <a:pt x="0" y="90678"/>
                  </a:lnTo>
                  <a:lnTo>
                    <a:pt x="1985677" y="90678"/>
                  </a:lnTo>
                  <a:lnTo>
                    <a:pt x="2021110" y="90678"/>
                  </a:lnTo>
                  <a:lnTo>
                    <a:pt x="3337846" y="90678"/>
                  </a:lnTo>
                  <a:lnTo>
                    <a:pt x="3373279" y="90678"/>
                  </a:lnTo>
                  <a:lnTo>
                    <a:pt x="4725353" y="90678"/>
                  </a:lnTo>
                  <a:lnTo>
                    <a:pt x="4725353" y="0"/>
                  </a:lnTo>
                  <a:close/>
                </a:path>
              </a:pathLst>
            </a:custGeom>
            <a:solidFill>
              <a:srgbClr val="FFFBE3"/>
            </a:solidFill>
            <a:ln w="9525" cap="flat">
              <a:noFill/>
              <a:prstDash val="solid"/>
              <a:miter/>
            </a:ln>
          </p:spPr>
          <p:txBody>
            <a:bodyPr rtlCol="0" anchor="ctr"/>
            <a:lstStyle/>
            <a:p>
              <a:endParaRPr lang="id-ID"/>
            </a:p>
          </p:txBody>
        </p:sp>
        <p:sp>
          <p:nvSpPr>
            <p:cNvPr id="350" name="Freeform: Shape 349">
              <a:extLst>
                <a:ext uri="{FF2B5EF4-FFF2-40B4-BE49-F238E27FC236}">
                  <a16:creationId xmlns:a16="http://schemas.microsoft.com/office/drawing/2014/main" id="{1C34222B-637C-4492-972C-43FA00C1365B}"/>
                </a:ext>
              </a:extLst>
            </p:cNvPr>
            <p:cNvSpPr/>
            <p:nvPr/>
          </p:nvSpPr>
          <p:spPr>
            <a:xfrm>
              <a:off x="6288716" y="4438600"/>
              <a:ext cx="4725352" cy="90773"/>
            </a:xfrm>
            <a:custGeom>
              <a:avLst/>
              <a:gdLst>
                <a:gd name="connsiteX0" fmla="*/ 3373279 w 4725352"/>
                <a:gd name="connsiteY0" fmla="*/ 0 h 90773"/>
                <a:gd name="connsiteX1" fmla="*/ 3337846 w 4725352"/>
                <a:gd name="connsiteY1" fmla="*/ 0 h 90773"/>
                <a:gd name="connsiteX2" fmla="*/ 2021110 w 4725352"/>
                <a:gd name="connsiteY2" fmla="*/ 0 h 90773"/>
                <a:gd name="connsiteX3" fmla="*/ 1985677 w 4725352"/>
                <a:gd name="connsiteY3" fmla="*/ 0 h 90773"/>
                <a:gd name="connsiteX4" fmla="*/ 0 w 4725352"/>
                <a:gd name="connsiteY4" fmla="*/ 0 h 90773"/>
                <a:gd name="connsiteX5" fmla="*/ 0 w 4725352"/>
                <a:gd name="connsiteY5" fmla="*/ 90773 h 90773"/>
                <a:gd name="connsiteX6" fmla="*/ 1985677 w 4725352"/>
                <a:gd name="connsiteY6" fmla="*/ 90773 h 90773"/>
                <a:gd name="connsiteX7" fmla="*/ 2021110 w 4725352"/>
                <a:gd name="connsiteY7" fmla="*/ 90773 h 90773"/>
                <a:gd name="connsiteX8" fmla="*/ 3337846 w 4725352"/>
                <a:gd name="connsiteY8" fmla="*/ 90773 h 90773"/>
                <a:gd name="connsiteX9" fmla="*/ 3373279 w 4725352"/>
                <a:gd name="connsiteY9" fmla="*/ 90773 h 90773"/>
                <a:gd name="connsiteX10" fmla="*/ 4725353 w 4725352"/>
                <a:gd name="connsiteY10" fmla="*/ 90773 h 90773"/>
                <a:gd name="connsiteX11" fmla="*/ 4725353 w 4725352"/>
                <a:gd name="connsiteY11"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352" h="90773">
                  <a:moveTo>
                    <a:pt x="3373279" y="0"/>
                  </a:moveTo>
                  <a:lnTo>
                    <a:pt x="3337846" y="0"/>
                  </a:lnTo>
                  <a:lnTo>
                    <a:pt x="2021110" y="0"/>
                  </a:lnTo>
                  <a:lnTo>
                    <a:pt x="1985677" y="0"/>
                  </a:lnTo>
                  <a:lnTo>
                    <a:pt x="0" y="0"/>
                  </a:lnTo>
                  <a:lnTo>
                    <a:pt x="0" y="90773"/>
                  </a:lnTo>
                  <a:lnTo>
                    <a:pt x="1985677" y="90773"/>
                  </a:lnTo>
                  <a:lnTo>
                    <a:pt x="2021110" y="90773"/>
                  </a:lnTo>
                  <a:lnTo>
                    <a:pt x="3337846" y="90773"/>
                  </a:lnTo>
                  <a:lnTo>
                    <a:pt x="3373279" y="90773"/>
                  </a:lnTo>
                  <a:lnTo>
                    <a:pt x="4725353" y="90773"/>
                  </a:lnTo>
                  <a:lnTo>
                    <a:pt x="4725353" y="0"/>
                  </a:lnTo>
                  <a:close/>
                </a:path>
              </a:pathLst>
            </a:custGeom>
            <a:solidFill>
              <a:srgbClr val="FFFBE3"/>
            </a:solidFill>
            <a:ln w="9525" cap="flat">
              <a:noFill/>
              <a:prstDash val="solid"/>
              <a:miter/>
            </a:ln>
          </p:spPr>
          <p:txBody>
            <a:bodyPr rtlCol="0" anchor="ctr"/>
            <a:lstStyle/>
            <a:p>
              <a:endParaRPr lang="id-ID"/>
            </a:p>
          </p:txBody>
        </p:sp>
        <p:sp>
          <p:nvSpPr>
            <p:cNvPr id="351" name="Freeform: Shape 350">
              <a:extLst>
                <a:ext uri="{FF2B5EF4-FFF2-40B4-BE49-F238E27FC236}">
                  <a16:creationId xmlns:a16="http://schemas.microsoft.com/office/drawing/2014/main" id="{26543390-F482-4F2C-8B4A-404B8CD816D2}"/>
                </a:ext>
              </a:extLst>
            </p:cNvPr>
            <p:cNvSpPr/>
            <p:nvPr/>
          </p:nvSpPr>
          <p:spPr>
            <a:xfrm>
              <a:off x="10656690" y="3225020"/>
              <a:ext cx="283082" cy="1781270"/>
            </a:xfrm>
            <a:custGeom>
              <a:avLst/>
              <a:gdLst>
                <a:gd name="connsiteX0" fmla="*/ 283083 w 283082"/>
                <a:gd name="connsiteY0" fmla="*/ 1781270 h 1781270"/>
                <a:gd name="connsiteX1" fmla="*/ 0 w 283082"/>
                <a:gd name="connsiteY1" fmla="*/ 1781270 h 1781270"/>
                <a:gd name="connsiteX2" fmla="*/ 0 w 283082"/>
                <a:gd name="connsiteY2" fmla="*/ 134969 h 1781270"/>
                <a:gd name="connsiteX3" fmla="*/ 141541 w 283082"/>
                <a:gd name="connsiteY3" fmla="*/ 0 h 1781270"/>
                <a:gd name="connsiteX4" fmla="*/ 283083 w 283082"/>
                <a:gd name="connsiteY4" fmla="*/ 134969 h 178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82" h="1781270">
                  <a:moveTo>
                    <a:pt x="283083" y="1781270"/>
                  </a:moveTo>
                  <a:lnTo>
                    <a:pt x="0" y="1781270"/>
                  </a:lnTo>
                  <a:lnTo>
                    <a:pt x="0" y="134969"/>
                  </a:lnTo>
                  <a:lnTo>
                    <a:pt x="141541" y="0"/>
                  </a:lnTo>
                  <a:lnTo>
                    <a:pt x="283083" y="134969"/>
                  </a:lnTo>
                  <a:close/>
                </a:path>
              </a:pathLst>
            </a:custGeom>
            <a:solidFill>
              <a:srgbClr val="FFFBE3"/>
            </a:solidFill>
            <a:ln w="9525" cap="flat">
              <a:noFill/>
              <a:prstDash val="solid"/>
              <a:miter/>
            </a:ln>
          </p:spPr>
          <p:txBody>
            <a:bodyPr rtlCol="0" anchor="ctr"/>
            <a:lstStyle/>
            <a:p>
              <a:endParaRPr lang="id-ID"/>
            </a:p>
          </p:txBody>
        </p:sp>
      </p:grpSp>
      <p:grpSp>
        <p:nvGrpSpPr>
          <p:cNvPr id="302" name="Graphic 63">
            <a:extLst>
              <a:ext uri="{FF2B5EF4-FFF2-40B4-BE49-F238E27FC236}">
                <a16:creationId xmlns:a16="http://schemas.microsoft.com/office/drawing/2014/main" id="{FE0D0C7A-0276-49A3-8463-EDCA67B6A6F5}"/>
              </a:ext>
            </a:extLst>
          </p:cNvPr>
          <p:cNvGrpSpPr/>
          <p:nvPr/>
        </p:nvGrpSpPr>
        <p:grpSpPr>
          <a:xfrm>
            <a:off x="2756326" y="5951449"/>
            <a:ext cx="700783" cy="778751"/>
            <a:chOff x="6319055" y="2234327"/>
            <a:chExt cx="2778081" cy="3087165"/>
          </a:xfrm>
          <a:solidFill>
            <a:schemeClr val="accent1"/>
          </a:solidFill>
        </p:grpSpPr>
        <p:sp>
          <p:nvSpPr>
            <p:cNvPr id="303" name="Freeform: Shape 302">
              <a:extLst>
                <a:ext uri="{FF2B5EF4-FFF2-40B4-BE49-F238E27FC236}">
                  <a16:creationId xmlns:a16="http://schemas.microsoft.com/office/drawing/2014/main" id="{B52408B8-6D2A-4C35-9E92-22DA21102426}"/>
                </a:ext>
              </a:extLst>
            </p:cNvPr>
            <p:cNvSpPr/>
            <p:nvPr/>
          </p:nvSpPr>
          <p:spPr>
            <a:xfrm>
              <a:off x="6936676" y="4637312"/>
              <a:ext cx="736092" cy="684180"/>
            </a:xfrm>
            <a:custGeom>
              <a:avLst/>
              <a:gdLst>
                <a:gd name="connsiteX0" fmla="*/ 246888 w 736092"/>
                <a:gd name="connsiteY0" fmla="*/ 0 h 684180"/>
                <a:gd name="connsiteX1" fmla="*/ 141923 w 736092"/>
                <a:gd name="connsiteY1" fmla="*/ 487871 h 684180"/>
                <a:gd name="connsiteX2" fmla="*/ 0 w 736092"/>
                <a:gd name="connsiteY2" fmla="*/ 656082 h 684180"/>
                <a:gd name="connsiteX3" fmla="*/ 171736 w 736092"/>
                <a:gd name="connsiteY3" fmla="*/ 580739 h 684180"/>
                <a:gd name="connsiteX4" fmla="*/ 613410 w 736092"/>
                <a:gd name="connsiteY4" fmla="*/ 684181 h 684180"/>
                <a:gd name="connsiteX5" fmla="*/ 417100 w 736092"/>
                <a:gd name="connsiteY5" fmla="*/ 600075 h 684180"/>
                <a:gd name="connsiteX6" fmla="*/ 289179 w 736092"/>
                <a:gd name="connsiteY6" fmla="*/ 543973 h 684180"/>
                <a:gd name="connsiteX7" fmla="*/ 497777 w 736092"/>
                <a:gd name="connsiteY7" fmla="*/ 556260 h 684180"/>
                <a:gd name="connsiteX8" fmla="*/ 736092 w 736092"/>
                <a:gd name="connsiteY8" fmla="*/ 552736 h 684180"/>
                <a:gd name="connsiteX9" fmla="*/ 490728 w 736092"/>
                <a:gd name="connsiteY9" fmla="*/ 512445 h 684180"/>
                <a:gd name="connsiteX10" fmla="*/ 236601 w 736092"/>
                <a:gd name="connsiteY10" fmla="*/ 489680 h 684180"/>
                <a:gd name="connsiteX11" fmla="*/ 347091 w 736092"/>
                <a:gd name="connsiteY11" fmla="*/ 11621 h 684180"/>
                <a:gd name="connsiteX12" fmla="*/ 246888 w 736092"/>
                <a:gd name="connsiteY12" fmla="*/ 0 h 68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092" h="684180">
                  <a:moveTo>
                    <a:pt x="246888" y="0"/>
                  </a:moveTo>
                  <a:cubicBezTo>
                    <a:pt x="246888" y="0"/>
                    <a:pt x="126111" y="466916"/>
                    <a:pt x="141923" y="487871"/>
                  </a:cubicBezTo>
                  <a:cubicBezTo>
                    <a:pt x="157734" y="508921"/>
                    <a:pt x="20955" y="614077"/>
                    <a:pt x="0" y="656082"/>
                  </a:cubicBezTo>
                  <a:cubicBezTo>
                    <a:pt x="0" y="656082"/>
                    <a:pt x="120968" y="585978"/>
                    <a:pt x="171736" y="580739"/>
                  </a:cubicBezTo>
                  <a:cubicBezTo>
                    <a:pt x="222599" y="575501"/>
                    <a:pt x="415386" y="668369"/>
                    <a:pt x="613410" y="684181"/>
                  </a:cubicBezTo>
                  <a:cubicBezTo>
                    <a:pt x="613410" y="684181"/>
                    <a:pt x="480251" y="645605"/>
                    <a:pt x="417100" y="600075"/>
                  </a:cubicBezTo>
                  <a:cubicBezTo>
                    <a:pt x="354045" y="554546"/>
                    <a:pt x="280416" y="547497"/>
                    <a:pt x="289179" y="543973"/>
                  </a:cubicBezTo>
                  <a:cubicBezTo>
                    <a:pt x="297942" y="540449"/>
                    <a:pt x="397859" y="528161"/>
                    <a:pt x="497777" y="556260"/>
                  </a:cubicBezTo>
                  <a:cubicBezTo>
                    <a:pt x="597694" y="584263"/>
                    <a:pt x="736092" y="552736"/>
                    <a:pt x="736092" y="552736"/>
                  </a:cubicBezTo>
                  <a:cubicBezTo>
                    <a:pt x="736092" y="552736"/>
                    <a:pt x="562547" y="538734"/>
                    <a:pt x="490728" y="512445"/>
                  </a:cubicBezTo>
                  <a:cubicBezTo>
                    <a:pt x="418910" y="486156"/>
                    <a:pt x="236601" y="489680"/>
                    <a:pt x="236601" y="489680"/>
                  </a:cubicBezTo>
                  <a:lnTo>
                    <a:pt x="347091" y="11621"/>
                  </a:lnTo>
                  <a:lnTo>
                    <a:pt x="246888" y="0"/>
                  </a:lnTo>
                  <a:close/>
                </a:path>
              </a:pathLst>
            </a:custGeom>
            <a:solidFill>
              <a:srgbClr val="EE944C"/>
            </a:solidFill>
            <a:ln w="9525" cap="flat">
              <a:noFill/>
              <a:prstDash val="solid"/>
              <a:miter/>
            </a:ln>
          </p:spPr>
          <p:txBody>
            <a:bodyPr rtlCol="0" anchor="ctr"/>
            <a:lstStyle/>
            <a:p>
              <a:endParaRPr lang="id-ID"/>
            </a:p>
          </p:txBody>
        </p:sp>
        <p:sp>
          <p:nvSpPr>
            <p:cNvPr id="304" name="Freeform: Shape 303">
              <a:extLst>
                <a:ext uri="{FF2B5EF4-FFF2-40B4-BE49-F238E27FC236}">
                  <a16:creationId xmlns:a16="http://schemas.microsoft.com/office/drawing/2014/main" id="{2E967F84-F455-4B9E-92B0-10081585759A}"/>
                </a:ext>
              </a:extLst>
            </p:cNvPr>
            <p:cNvSpPr/>
            <p:nvPr/>
          </p:nvSpPr>
          <p:spPr>
            <a:xfrm>
              <a:off x="7779829" y="4651790"/>
              <a:ext cx="845629" cy="637127"/>
            </a:xfrm>
            <a:custGeom>
              <a:avLst/>
              <a:gdLst>
                <a:gd name="connsiteX0" fmla="*/ 0 w 845629"/>
                <a:gd name="connsiteY0" fmla="*/ 13430 h 637127"/>
                <a:gd name="connsiteX1" fmla="*/ 251460 w 845629"/>
                <a:gd name="connsiteY1" fmla="*/ 440817 h 637127"/>
                <a:gd name="connsiteX2" fmla="*/ 109538 w 845629"/>
                <a:gd name="connsiteY2" fmla="*/ 609029 h 637127"/>
                <a:gd name="connsiteX3" fmla="*/ 281273 w 845629"/>
                <a:gd name="connsiteY3" fmla="*/ 533686 h 637127"/>
                <a:gd name="connsiteX4" fmla="*/ 722948 w 845629"/>
                <a:gd name="connsiteY4" fmla="*/ 637127 h 637127"/>
                <a:gd name="connsiteX5" fmla="*/ 526637 w 845629"/>
                <a:gd name="connsiteY5" fmla="*/ 553022 h 637127"/>
                <a:gd name="connsiteX6" fmla="*/ 398716 w 845629"/>
                <a:gd name="connsiteY6" fmla="*/ 496919 h 637127"/>
                <a:gd name="connsiteX7" fmla="*/ 607314 w 845629"/>
                <a:gd name="connsiteY7" fmla="*/ 509206 h 637127"/>
                <a:gd name="connsiteX8" fmla="*/ 845629 w 845629"/>
                <a:gd name="connsiteY8" fmla="*/ 505682 h 637127"/>
                <a:gd name="connsiteX9" fmla="*/ 600266 w 845629"/>
                <a:gd name="connsiteY9" fmla="*/ 465391 h 637127"/>
                <a:gd name="connsiteX10" fmla="*/ 346139 w 845629"/>
                <a:gd name="connsiteY10" fmla="*/ 442627 h 637127"/>
                <a:gd name="connsiteX11" fmla="*/ 125920 w 845629"/>
                <a:gd name="connsiteY11" fmla="*/ 0 h 637127"/>
                <a:gd name="connsiteX12" fmla="*/ 0 w 845629"/>
                <a:gd name="connsiteY12" fmla="*/ 13430 h 63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5629" h="637127">
                  <a:moveTo>
                    <a:pt x="0" y="13430"/>
                  </a:moveTo>
                  <a:cubicBezTo>
                    <a:pt x="0" y="13430"/>
                    <a:pt x="235648" y="419767"/>
                    <a:pt x="251460" y="440817"/>
                  </a:cubicBezTo>
                  <a:cubicBezTo>
                    <a:pt x="267271" y="461867"/>
                    <a:pt x="130493" y="567023"/>
                    <a:pt x="109538" y="609029"/>
                  </a:cubicBezTo>
                  <a:cubicBezTo>
                    <a:pt x="109538" y="609029"/>
                    <a:pt x="230505" y="538924"/>
                    <a:pt x="281273" y="533686"/>
                  </a:cubicBezTo>
                  <a:cubicBezTo>
                    <a:pt x="332137" y="528447"/>
                    <a:pt x="524923" y="621316"/>
                    <a:pt x="722948" y="637127"/>
                  </a:cubicBezTo>
                  <a:cubicBezTo>
                    <a:pt x="722948" y="637127"/>
                    <a:pt x="589788" y="598551"/>
                    <a:pt x="526637" y="553022"/>
                  </a:cubicBezTo>
                  <a:cubicBezTo>
                    <a:pt x="463582" y="507492"/>
                    <a:pt x="389954" y="500443"/>
                    <a:pt x="398716" y="496919"/>
                  </a:cubicBezTo>
                  <a:cubicBezTo>
                    <a:pt x="407479" y="493395"/>
                    <a:pt x="507397" y="481108"/>
                    <a:pt x="607314" y="509206"/>
                  </a:cubicBezTo>
                  <a:cubicBezTo>
                    <a:pt x="707231" y="537210"/>
                    <a:pt x="845629" y="505682"/>
                    <a:pt x="845629" y="505682"/>
                  </a:cubicBezTo>
                  <a:cubicBezTo>
                    <a:pt x="845629" y="505682"/>
                    <a:pt x="672084" y="491680"/>
                    <a:pt x="600266" y="465391"/>
                  </a:cubicBezTo>
                  <a:cubicBezTo>
                    <a:pt x="528447" y="439102"/>
                    <a:pt x="346139" y="442627"/>
                    <a:pt x="346139" y="442627"/>
                  </a:cubicBezTo>
                  <a:lnTo>
                    <a:pt x="125920" y="0"/>
                  </a:lnTo>
                  <a:lnTo>
                    <a:pt x="0" y="13430"/>
                  </a:lnTo>
                  <a:close/>
                </a:path>
              </a:pathLst>
            </a:custGeom>
            <a:solidFill>
              <a:srgbClr val="EE944C"/>
            </a:solidFill>
            <a:ln w="9525" cap="flat">
              <a:noFill/>
              <a:prstDash val="solid"/>
              <a:miter/>
            </a:ln>
          </p:spPr>
          <p:txBody>
            <a:bodyPr rtlCol="0" anchor="ctr"/>
            <a:lstStyle/>
            <a:p>
              <a:endParaRPr lang="id-ID"/>
            </a:p>
          </p:txBody>
        </p:sp>
        <p:sp>
          <p:nvSpPr>
            <p:cNvPr id="305" name="Freeform: Shape 304">
              <a:extLst>
                <a:ext uri="{FF2B5EF4-FFF2-40B4-BE49-F238E27FC236}">
                  <a16:creationId xmlns:a16="http://schemas.microsoft.com/office/drawing/2014/main" id="{9C75E806-09D3-44A4-B7CB-97036A9746C6}"/>
                </a:ext>
              </a:extLst>
            </p:cNvPr>
            <p:cNvSpPr/>
            <p:nvPr/>
          </p:nvSpPr>
          <p:spPr>
            <a:xfrm>
              <a:off x="7496841" y="4232193"/>
              <a:ext cx="779374" cy="521478"/>
            </a:xfrm>
            <a:custGeom>
              <a:avLst/>
              <a:gdLst>
                <a:gd name="connsiteX0" fmla="*/ 0 w 779374"/>
                <a:gd name="connsiteY0" fmla="*/ 258339 h 521478"/>
                <a:gd name="connsiteX1" fmla="*/ 248127 w 779374"/>
                <a:gd name="connsiteY1" fmla="*/ 500179 h 521478"/>
                <a:gd name="connsiteX2" fmla="*/ 489204 w 779374"/>
                <a:gd name="connsiteY2" fmla="*/ 471508 h 521478"/>
                <a:gd name="connsiteX3" fmla="*/ 772192 w 779374"/>
                <a:gd name="connsiteY3" fmla="*/ 27739 h 521478"/>
                <a:gd name="connsiteX4" fmla="*/ 0 w 779374"/>
                <a:gd name="connsiteY4" fmla="*/ 258339 h 52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74" h="521478">
                  <a:moveTo>
                    <a:pt x="0" y="258339"/>
                  </a:moveTo>
                  <a:cubicBezTo>
                    <a:pt x="0" y="258339"/>
                    <a:pt x="104775" y="493892"/>
                    <a:pt x="248127" y="500179"/>
                  </a:cubicBezTo>
                  <a:cubicBezTo>
                    <a:pt x="391383" y="506465"/>
                    <a:pt x="422815" y="558853"/>
                    <a:pt x="489204" y="471508"/>
                  </a:cubicBezTo>
                  <a:cubicBezTo>
                    <a:pt x="555593" y="384164"/>
                    <a:pt x="681419" y="129085"/>
                    <a:pt x="772192" y="27739"/>
                  </a:cubicBezTo>
                  <a:cubicBezTo>
                    <a:pt x="863061" y="-73607"/>
                    <a:pt x="62865" y="125561"/>
                    <a:pt x="0" y="258339"/>
                  </a:cubicBezTo>
                  <a:close/>
                </a:path>
              </a:pathLst>
            </a:custGeom>
            <a:solidFill>
              <a:srgbClr val="933B2C"/>
            </a:solidFill>
            <a:ln w="9525" cap="flat">
              <a:noFill/>
              <a:prstDash val="solid"/>
              <a:miter/>
            </a:ln>
          </p:spPr>
          <p:txBody>
            <a:bodyPr rtlCol="0" anchor="ctr"/>
            <a:lstStyle/>
            <a:p>
              <a:endParaRPr lang="id-ID"/>
            </a:p>
          </p:txBody>
        </p:sp>
        <p:sp>
          <p:nvSpPr>
            <p:cNvPr id="306" name="Freeform: Shape 305">
              <a:extLst>
                <a:ext uri="{FF2B5EF4-FFF2-40B4-BE49-F238E27FC236}">
                  <a16:creationId xmlns:a16="http://schemas.microsoft.com/office/drawing/2014/main" id="{DFCB0BE7-D22E-4E17-8388-83ED0C12A503}"/>
                </a:ext>
              </a:extLst>
            </p:cNvPr>
            <p:cNvSpPr/>
            <p:nvPr/>
          </p:nvSpPr>
          <p:spPr>
            <a:xfrm>
              <a:off x="6319055" y="2472533"/>
              <a:ext cx="2559164" cy="2259925"/>
            </a:xfrm>
            <a:custGeom>
              <a:avLst/>
              <a:gdLst>
                <a:gd name="connsiteX0" fmla="*/ 2334312 w 2559164"/>
                <a:gd name="connsiteY0" fmla="*/ 5366 h 2259925"/>
                <a:gd name="connsiteX1" fmla="*/ 2009319 w 2559164"/>
                <a:gd name="connsiteY1" fmla="*/ 270923 h 2259925"/>
                <a:gd name="connsiteX2" fmla="*/ 1596982 w 2559164"/>
                <a:gd name="connsiteY2" fmla="*/ 711169 h 2259925"/>
                <a:gd name="connsiteX3" fmla="*/ 968046 w 2559164"/>
                <a:gd name="connsiteY3" fmla="*/ 648304 h 2259925"/>
                <a:gd name="connsiteX4" fmla="*/ 485891 w 2559164"/>
                <a:gd name="connsiteY4" fmla="*/ 445612 h 2259925"/>
                <a:gd name="connsiteX5" fmla="*/ 42121 w 2559164"/>
                <a:gd name="connsiteY5" fmla="*/ 256922 h 2259925"/>
                <a:gd name="connsiteX6" fmla="*/ 42121 w 2559164"/>
                <a:gd name="connsiteY6" fmla="*/ 546958 h 2259925"/>
                <a:gd name="connsiteX7" fmla="*/ 31643 w 2559164"/>
                <a:gd name="connsiteY7" fmla="*/ 693738 h 2259925"/>
                <a:gd name="connsiteX8" fmla="*/ 139943 w 2559164"/>
                <a:gd name="connsiteY8" fmla="*/ 864998 h 2259925"/>
                <a:gd name="connsiteX9" fmla="*/ 94508 w 2559164"/>
                <a:gd name="connsiteY9" fmla="*/ 941864 h 2259925"/>
                <a:gd name="connsiteX10" fmla="*/ 230811 w 2559164"/>
                <a:gd name="connsiteY10" fmla="*/ 1130555 h 2259925"/>
                <a:gd name="connsiteX11" fmla="*/ 251766 w 2559164"/>
                <a:gd name="connsiteY11" fmla="*/ 1263333 h 2259925"/>
                <a:gd name="connsiteX12" fmla="*/ 328633 w 2559164"/>
                <a:gd name="connsiteY12" fmla="*/ 1375157 h 2259925"/>
                <a:gd name="connsiteX13" fmla="*/ 370542 w 2559164"/>
                <a:gd name="connsiteY13" fmla="*/ 1539368 h 2259925"/>
                <a:gd name="connsiteX14" fmla="*/ 426454 w 2559164"/>
                <a:gd name="connsiteY14" fmla="*/ 1825880 h 2259925"/>
                <a:gd name="connsiteX15" fmla="*/ 828314 w 2559164"/>
                <a:gd name="connsiteY15" fmla="*/ 2192783 h 2259925"/>
                <a:gd name="connsiteX16" fmla="*/ 1069392 w 2559164"/>
                <a:gd name="connsiteY16" fmla="*/ 2238217 h 2259925"/>
                <a:gd name="connsiteX17" fmla="*/ 1593553 w 2559164"/>
                <a:gd name="connsiteY17" fmla="*/ 1888840 h 2259925"/>
                <a:gd name="connsiteX18" fmla="*/ 2271447 w 2559164"/>
                <a:gd name="connsiteY18" fmla="*/ 1584802 h 2259925"/>
                <a:gd name="connsiteX19" fmla="*/ 2523002 w 2559164"/>
                <a:gd name="connsiteY19" fmla="*/ 547053 h 2259925"/>
                <a:gd name="connsiteX20" fmla="*/ 2334312 w 2559164"/>
                <a:gd name="connsiteY20" fmla="*/ 5366 h 225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9164" h="2259925">
                  <a:moveTo>
                    <a:pt x="2334312" y="5366"/>
                  </a:moveTo>
                  <a:cubicBezTo>
                    <a:pt x="2334312" y="5366"/>
                    <a:pt x="2173530" y="15844"/>
                    <a:pt x="2009319" y="270923"/>
                  </a:cubicBezTo>
                  <a:cubicBezTo>
                    <a:pt x="1845108" y="526003"/>
                    <a:pt x="1761288" y="693738"/>
                    <a:pt x="1596982" y="711169"/>
                  </a:cubicBezTo>
                  <a:cubicBezTo>
                    <a:pt x="1432771" y="728600"/>
                    <a:pt x="1163689" y="634302"/>
                    <a:pt x="968046" y="648304"/>
                  </a:cubicBezTo>
                  <a:cubicBezTo>
                    <a:pt x="772402" y="662306"/>
                    <a:pt x="594190" y="588868"/>
                    <a:pt x="485891" y="445612"/>
                  </a:cubicBezTo>
                  <a:cubicBezTo>
                    <a:pt x="377591" y="302356"/>
                    <a:pt x="118987" y="166053"/>
                    <a:pt x="42121" y="256922"/>
                  </a:cubicBezTo>
                  <a:cubicBezTo>
                    <a:pt x="-34746" y="347790"/>
                    <a:pt x="42121" y="546958"/>
                    <a:pt x="42121" y="546958"/>
                  </a:cubicBezTo>
                  <a:cubicBezTo>
                    <a:pt x="42121" y="546958"/>
                    <a:pt x="-45223" y="557435"/>
                    <a:pt x="31643" y="693738"/>
                  </a:cubicBezTo>
                  <a:cubicBezTo>
                    <a:pt x="108510" y="830041"/>
                    <a:pt x="139943" y="864998"/>
                    <a:pt x="139943" y="864998"/>
                  </a:cubicBezTo>
                  <a:cubicBezTo>
                    <a:pt x="139943" y="864998"/>
                    <a:pt x="38596" y="823088"/>
                    <a:pt x="94508" y="941864"/>
                  </a:cubicBezTo>
                  <a:cubicBezTo>
                    <a:pt x="150420" y="1060641"/>
                    <a:pt x="230811" y="1130555"/>
                    <a:pt x="230811" y="1130555"/>
                  </a:cubicBezTo>
                  <a:cubicBezTo>
                    <a:pt x="230811" y="1130555"/>
                    <a:pt x="153944" y="1130555"/>
                    <a:pt x="251766" y="1263333"/>
                  </a:cubicBezTo>
                  <a:cubicBezTo>
                    <a:pt x="251766" y="1263333"/>
                    <a:pt x="174899" y="1357726"/>
                    <a:pt x="328633" y="1375157"/>
                  </a:cubicBezTo>
                  <a:cubicBezTo>
                    <a:pt x="328633" y="1375157"/>
                    <a:pt x="314631" y="1472978"/>
                    <a:pt x="370542" y="1539368"/>
                  </a:cubicBezTo>
                  <a:cubicBezTo>
                    <a:pt x="370542" y="1539368"/>
                    <a:pt x="335586" y="1724534"/>
                    <a:pt x="426454" y="1825880"/>
                  </a:cubicBezTo>
                  <a:cubicBezTo>
                    <a:pt x="517323" y="1927226"/>
                    <a:pt x="754877" y="2140395"/>
                    <a:pt x="828314" y="2192783"/>
                  </a:cubicBezTo>
                  <a:cubicBezTo>
                    <a:pt x="901657" y="2245170"/>
                    <a:pt x="975095" y="2287175"/>
                    <a:pt x="1069392" y="2238217"/>
                  </a:cubicBezTo>
                  <a:cubicBezTo>
                    <a:pt x="1163689" y="2189258"/>
                    <a:pt x="1383907" y="1930750"/>
                    <a:pt x="1593553" y="1888840"/>
                  </a:cubicBezTo>
                  <a:cubicBezTo>
                    <a:pt x="1803198" y="1846930"/>
                    <a:pt x="2061801" y="1881887"/>
                    <a:pt x="2271447" y="1584802"/>
                  </a:cubicBezTo>
                  <a:cubicBezTo>
                    <a:pt x="2481092" y="1287812"/>
                    <a:pt x="2631397" y="749650"/>
                    <a:pt x="2523002" y="547053"/>
                  </a:cubicBezTo>
                  <a:cubicBezTo>
                    <a:pt x="2414703" y="344266"/>
                    <a:pt x="2746649" y="-50545"/>
                    <a:pt x="2334312" y="5366"/>
                  </a:cubicBezTo>
                  <a:close/>
                </a:path>
              </a:pathLst>
            </a:custGeom>
            <a:solidFill>
              <a:srgbClr val="B75742"/>
            </a:solidFill>
            <a:ln w="9525" cap="flat">
              <a:noFill/>
              <a:prstDash val="solid"/>
              <a:miter/>
            </a:ln>
          </p:spPr>
          <p:txBody>
            <a:bodyPr rtlCol="0" anchor="ctr"/>
            <a:lstStyle/>
            <a:p>
              <a:endParaRPr lang="id-ID"/>
            </a:p>
          </p:txBody>
        </p:sp>
        <p:sp>
          <p:nvSpPr>
            <p:cNvPr id="307" name="Freeform: Shape 306">
              <a:extLst>
                <a:ext uri="{FF2B5EF4-FFF2-40B4-BE49-F238E27FC236}">
                  <a16:creationId xmlns:a16="http://schemas.microsoft.com/office/drawing/2014/main" id="{B428E915-5BBB-406F-B1FE-048E0FD652FC}"/>
                </a:ext>
              </a:extLst>
            </p:cNvPr>
            <p:cNvSpPr/>
            <p:nvPr/>
          </p:nvSpPr>
          <p:spPr>
            <a:xfrm>
              <a:off x="8875237" y="2656094"/>
              <a:ext cx="221899" cy="138606"/>
            </a:xfrm>
            <a:custGeom>
              <a:avLst/>
              <a:gdLst>
                <a:gd name="connsiteX0" fmla="*/ 68737 w 221899"/>
                <a:gd name="connsiteY0" fmla="*/ 17 h 138606"/>
                <a:gd name="connsiteX1" fmla="*/ 221899 w 221899"/>
                <a:gd name="connsiteY1" fmla="*/ 138606 h 138606"/>
                <a:gd name="connsiteX2" fmla="*/ 16349 w 221899"/>
                <a:gd name="connsiteY2" fmla="*/ 105364 h 138606"/>
                <a:gd name="connsiteX3" fmla="*/ 16349 w 221899"/>
                <a:gd name="connsiteY3" fmla="*/ 26211 h 138606"/>
                <a:gd name="connsiteX4" fmla="*/ 68737 w 221899"/>
                <a:gd name="connsiteY4" fmla="*/ 17 h 138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99" h="138606">
                  <a:moveTo>
                    <a:pt x="68737" y="17"/>
                  </a:moveTo>
                  <a:cubicBezTo>
                    <a:pt x="73405" y="-554"/>
                    <a:pt x="164273" y="12209"/>
                    <a:pt x="221899" y="138606"/>
                  </a:cubicBezTo>
                  <a:cubicBezTo>
                    <a:pt x="221899" y="138606"/>
                    <a:pt x="51307" y="104792"/>
                    <a:pt x="16349" y="105364"/>
                  </a:cubicBezTo>
                  <a:cubicBezTo>
                    <a:pt x="-18607" y="105935"/>
                    <a:pt x="12825" y="27926"/>
                    <a:pt x="16349" y="26211"/>
                  </a:cubicBezTo>
                  <a:cubicBezTo>
                    <a:pt x="19874" y="24497"/>
                    <a:pt x="68737" y="17"/>
                    <a:pt x="68737" y="17"/>
                  </a:cubicBezTo>
                  <a:close/>
                </a:path>
              </a:pathLst>
            </a:custGeom>
            <a:solidFill>
              <a:srgbClr val="B75742"/>
            </a:solidFill>
            <a:ln w="9525" cap="flat">
              <a:noFill/>
              <a:prstDash val="solid"/>
              <a:miter/>
            </a:ln>
          </p:spPr>
          <p:txBody>
            <a:bodyPr rtlCol="0" anchor="ctr"/>
            <a:lstStyle/>
            <a:p>
              <a:endParaRPr lang="id-ID"/>
            </a:p>
          </p:txBody>
        </p:sp>
        <p:sp>
          <p:nvSpPr>
            <p:cNvPr id="308" name="Freeform: Shape 307">
              <a:extLst>
                <a:ext uri="{FF2B5EF4-FFF2-40B4-BE49-F238E27FC236}">
                  <a16:creationId xmlns:a16="http://schemas.microsoft.com/office/drawing/2014/main" id="{EC32759B-3617-41CE-BEA9-DA44A7DE3D46}"/>
                </a:ext>
              </a:extLst>
            </p:cNvPr>
            <p:cNvSpPr/>
            <p:nvPr/>
          </p:nvSpPr>
          <p:spPr>
            <a:xfrm>
              <a:off x="8505599" y="2234327"/>
              <a:ext cx="587642" cy="785603"/>
            </a:xfrm>
            <a:custGeom>
              <a:avLst/>
              <a:gdLst>
                <a:gd name="connsiteX0" fmla="*/ 427326 w 587642"/>
                <a:gd name="connsiteY0" fmla="*/ 360634 h 785603"/>
                <a:gd name="connsiteX1" fmla="*/ 292262 w 587642"/>
                <a:gd name="connsiteY1" fmla="*/ 284339 h 785603"/>
                <a:gd name="connsiteX2" fmla="*/ 247970 w 587642"/>
                <a:gd name="connsiteY2" fmla="*/ 410164 h 785603"/>
                <a:gd name="connsiteX3" fmla="*/ 245684 w 587642"/>
                <a:gd name="connsiteY3" fmla="*/ 476554 h 785603"/>
                <a:gd name="connsiteX4" fmla="*/ 132718 w 587642"/>
                <a:gd name="connsiteY4" fmla="*/ 433501 h 785603"/>
                <a:gd name="connsiteX5" fmla="*/ 217776 w 587642"/>
                <a:gd name="connsiteY5" fmla="*/ 577900 h 785603"/>
                <a:gd name="connsiteX6" fmla="*/ 235302 w 587642"/>
                <a:gd name="connsiteY6" fmla="*/ 678102 h 785603"/>
                <a:gd name="connsiteX7" fmla="*/ 362270 w 587642"/>
                <a:gd name="connsiteY7" fmla="*/ 761923 h 785603"/>
                <a:gd name="connsiteX8" fmla="*/ 412372 w 587642"/>
                <a:gd name="connsiteY8" fmla="*/ 484745 h 785603"/>
                <a:gd name="connsiteX9" fmla="*/ 547436 w 587642"/>
                <a:gd name="connsiteY9" fmla="*/ 429976 h 785603"/>
                <a:gd name="connsiteX10" fmla="*/ 554390 w 587642"/>
                <a:gd name="connsiteY10" fmla="*/ 196995 h 785603"/>
                <a:gd name="connsiteX11" fmla="*/ 427421 w 587642"/>
                <a:gd name="connsiteY11" fmla="*/ 67741 h 785603"/>
                <a:gd name="connsiteX12" fmla="*/ 299310 w 587642"/>
                <a:gd name="connsiteY12" fmla="*/ 18782 h 785603"/>
                <a:gd name="connsiteX13" fmla="*/ 48898 w 587642"/>
                <a:gd name="connsiteY13" fmla="*/ 31545 h 785603"/>
                <a:gd name="connsiteX14" fmla="*/ 37277 w 587642"/>
                <a:gd name="connsiteY14" fmla="*/ 210901 h 785603"/>
                <a:gd name="connsiteX15" fmla="*/ 121574 w 587642"/>
                <a:gd name="connsiteY15" fmla="*/ 248811 h 785603"/>
                <a:gd name="connsiteX16" fmla="*/ 427326 w 587642"/>
                <a:gd name="connsiteY16" fmla="*/ 360634 h 78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642" h="785603">
                  <a:moveTo>
                    <a:pt x="427326" y="360634"/>
                  </a:moveTo>
                  <a:cubicBezTo>
                    <a:pt x="427326" y="360634"/>
                    <a:pt x="376081" y="262241"/>
                    <a:pt x="292262" y="284339"/>
                  </a:cubicBezTo>
                  <a:cubicBezTo>
                    <a:pt x="208442" y="306437"/>
                    <a:pt x="239874" y="396163"/>
                    <a:pt x="247970" y="410164"/>
                  </a:cubicBezTo>
                  <a:cubicBezTo>
                    <a:pt x="256162" y="424166"/>
                    <a:pt x="274735" y="466076"/>
                    <a:pt x="245684" y="476554"/>
                  </a:cubicBezTo>
                  <a:cubicBezTo>
                    <a:pt x="216538" y="487031"/>
                    <a:pt x="144338" y="413689"/>
                    <a:pt x="132718" y="433501"/>
                  </a:cubicBezTo>
                  <a:cubicBezTo>
                    <a:pt x="121097" y="453313"/>
                    <a:pt x="126908" y="594187"/>
                    <a:pt x="217776" y="577900"/>
                  </a:cubicBezTo>
                  <a:cubicBezTo>
                    <a:pt x="308644" y="561612"/>
                    <a:pt x="227110" y="605808"/>
                    <a:pt x="235302" y="678102"/>
                  </a:cubicBezTo>
                  <a:cubicBezTo>
                    <a:pt x="243494" y="750302"/>
                    <a:pt x="266735" y="824883"/>
                    <a:pt x="362270" y="761923"/>
                  </a:cubicBezTo>
                  <a:cubicBezTo>
                    <a:pt x="457806" y="699058"/>
                    <a:pt x="411229" y="524274"/>
                    <a:pt x="412372" y="484745"/>
                  </a:cubicBezTo>
                  <a:cubicBezTo>
                    <a:pt x="413515" y="445121"/>
                    <a:pt x="495049" y="464933"/>
                    <a:pt x="547436" y="429976"/>
                  </a:cubicBezTo>
                  <a:cubicBezTo>
                    <a:pt x="599824" y="395019"/>
                    <a:pt x="599824" y="239000"/>
                    <a:pt x="554390" y="196995"/>
                  </a:cubicBezTo>
                  <a:cubicBezTo>
                    <a:pt x="508955" y="155085"/>
                    <a:pt x="470569" y="107269"/>
                    <a:pt x="427421" y="67741"/>
                  </a:cubicBezTo>
                  <a:cubicBezTo>
                    <a:pt x="384368" y="28117"/>
                    <a:pt x="384368" y="-5602"/>
                    <a:pt x="299310" y="18782"/>
                  </a:cubicBezTo>
                  <a:cubicBezTo>
                    <a:pt x="214252" y="43261"/>
                    <a:pt x="102428" y="-44083"/>
                    <a:pt x="48898" y="31545"/>
                  </a:cubicBezTo>
                  <a:cubicBezTo>
                    <a:pt x="-4728" y="107269"/>
                    <a:pt x="-22159" y="173659"/>
                    <a:pt x="37277" y="210901"/>
                  </a:cubicBezTo>
                  <a:cubicBezTo>
                    <a:pt x="96713" y="248144"/>
                    <a:pt x="121574" y="248811"/>
                    <a:pt x="121574" y="248811"/>
                  </a:cubicBezTo>
                  <a:cubicBezTo>
                    <a:pt x="121574" y="248811"/>
                    <a:pt x="323694" y="209758"/>
                    <a:pt x="427326" y="360634"/>
                  </a:cubicBezTo>
                  <a:close/>
                </a:path>
              </a:pathLst>
            </a:custGeom>
            <a:solidFill>
              <a:srgbClr val="F47458"/>
            </a:solidFill>
            <a:ln w="9525" cap="flat">
              <a:noFill/>
              <a:prstDash val="solid"/>
              <a:miter/>
            </a:ln>
          </p:spPr>
          <p:txBody>
            <a:bodyPr rtlCol="0" anchor="ctr"/>
            <a:lstStyle/>
            <a:p>
              <a:endParaRPr lang="id-ID"/>
            </a:p>
          </p:txBody>
        </p:sp>
        <p:sp>
          <p:nvSpPr>
            <p:cNvPr id="309" name="Freeform: Shape 308">
              <a:extLst>
                <a:ext uri="{FF2B5EF4-FFF2-40B4-BE49-F238E27FC236}">
                  <a16:creationId xmlns:a16="http://schemas.microsoft.com/office/drawing/2014/main" id="{30D963DF-500C-4203-A519-D1F3AC2C485A}"/>
                </a:ext>
              </a:extLst>
            </p:cNvPr>
            <p:cNvSpPr/>
            <p:nvPr/>
          </p:nvSpPr>
          <p:spPr>
            <a:xfrm>
              <a:off x="6913339" y="3421350"/>
              <a:ext cx="1446562" cy="747569"/>
            </a:xfrm>
            <a:custGeom>
              <a:avLst/>
              <a:gdLst>
                <a:gd name="connsiteX0" fmla="*/ 1446562 w 1446562"/>
                <a:gd name="connsiteY0" fmla="*/ 0 h 747569"/>
                <a:gd name="connsiteX1" fmla="*/ 1116330 w 1446562"/>
                <a:gd name="connsiteY1" fmla="*/ 562547 h 747569"/>
                <a:gd name="connsiteX2" fmla="*/ 373856 w 1446562"/>
                <a:gd name="connsiteY2" fmla="*/ 740759 h 747569"/>
                <a:gd name="connsiteX3" fmla="*/ 0 w 1446562"/>
                <a:gd name="connsiteY3" fmla="*/ 387858 h 747569"/>
                <a:gd name="connsiteX4" fmla="*/ 276035 w 1446562"/>
                <a:gd name="connsiteY4" fmla="*/ 653415 h 747569"/>
                <a:gd name="connsiteX5" fmla="*/ 838581 w 1446562"/>
                <a:gd name="connsiteY5" fmla="*/ 534638 h 747569"/>
                <a:gd name="connsiteX6" fmla="*/ 1191483 w 1446562"/>
                <a:gd name="connsiteY6" fmla="*/ 464725 h 747569"/>
                <a:gd name="connsiteX7" fmla="*/ 1446562 w 1446562"/>
                <a:gd name="connsiteY7" fmla="*/ 0 h 74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562" h="747569">
                  <a:moveTo>
                    <a:pt x="1446562" y="0"/>
                  </a:moveTo>
                  <a:cubicBezTo>
                    <a:pt x="1446562" y="0"/>
                    <a:pt x="1402842" y="534638"/>
                    <a:pt x="1116330" y="562547"/>
                  </a:cubicBezTo>
                  <a:cubicBezTo>
                    <a:pt x="829819" y="590455"/>
                    <a:pt x="555498" y="786193"/>
                    <a:pt x="373856" y="740759"/>
                  </a:cubicBezTo>
                  <a:cubicBezTo>
                    <a:pt x="192120" y="695325"/>
                    <a:pt x="69818" y="630650"/>
                    <a:pt x="0" y="387858"/>
                  </a:cubicBezTo>
                  <a:cubicBezTo>
                    <a:pt x="0" y="387858"/>
                    <a:pt x="83820" y="618458"/>
                    <a:pt x="276035" y="653415"/>
                  </a:cubicBezTo>
                  <a:cubicBezTo>
                    <a:pt x="468249" y="688372"/>
                    <a:pt x="721519" y="546830"/>
                    <a:pt x="838581" y="534638"/>
                  </a:cubicBezTo>
                  <a:cubicBezTo>
                    <a:pt x="955643" y="522446"/>
                    <a:pt x="1105662" y="531876"/>
                    <a:pt x="1191483" y="464725"/>
                  </a:cubicBezTo>
                  <a:cubicBezTo>
                    <a:pt x="1401319" y="300514"/>
                    <a:pt x="1422368" y="103156"/>
                    <a:pt x="1446562" y="0"/>
                  </a:cubicBezTo>
                  <a:close/>
                </a:path>
              </a:pathLst>
            </a:custGeom>
            <a:solidFill>
              <a:srgbClr val="933B2C"/>
            </a:solidFill>
            <a:ln w="9525" cap="flat">
              <a:noFill/>
              <a:prstDash val="solid"/>
              <a:miter/>
            </a:ln>
          </p:spPr>
          <p:txBody>
            <a:bodyPr rtlCol="0" anchor="ctr"/>
            <a:lstStyle/>
            <a:p>
              <a:endParaRPr lang="id-ID"/>
            </a:p>
          </p:txBody>
        </p:sp>
      </p:grpSp>
      <p:grpSp>
        <p:nvGrpSpPr>
          <p:cNvPr id="310" name="Graphic 90">
            <a:extLst>
              <a:ext uri="{FF2B5EF4-FFF2-40B4-BE49-F238E27FC236}">
                <a16:creationId xmlns:a16="http://schemas.microsoft.com/office/drawing/2014/main" id="{D08FA2E5-BD76-4302-BFB3-8FFC8D0648F0}"/>
              </a:ext>
            </a:extLst>
          </p:cNvPr>
          <p:cNvGrpSpPr/>
          <p:nvPr/>
        </p:nvGrpSpPr>
        <p:grpSpPr>
          <a:xfrm>
            <a:off x="396946" y="6334887"/>
            <a:ext cx="352565" cy="413182"/>
            <a:chOff x="7637144" y="2929381"/>
            <a:chExt cx="919867" cy="1078020"/>
          </a:xfrm>
          <a:solidFill>
            <a:schemeClr val="accent1"/>
          </a:solidFill>
        </p:grpSpPr>
        <p:sp>
          <p:nvSpPr>
            <p:cNvPr id="311" name="Freeform: Shape 310">
              <a:extLst>
                <a:ext uri="{FF2B5EF4-FFF2-40B4-BE49-F238E27FC236}">
                  <a16:creationId xmlns:a16="http://schemas.microsoft.com/office/drawing/2014/main" id="{6046922C-94A9-490E-B033-2CC6970C182A}"/>
                </a:ext>
              </a:extLst>
            </p:cNvPr>
            <p:cNvSpPr/>
            <p:nvPr/>
          </p:nvSpPr>
          <p:spPr>
            <a:xfrm>
              <a:off x="7637144" y="3022135"/>
              <a:ext cx="117250" cy="101067"/>
            </a:xfrm>
            <a:custGeom>
              <a:avLst/>
              <a:gdLst>
                <a:gd name="connsiteX0" fmla="*/ 81820 w 117250"/>
                <a:gd name="connsiteY0" fmla="*/ 0 h 101067"/>
                <a:gd name="connsiteX1" fmla="*/ 0 w 117250"/>
                <a:gd name="connsiteY1" fmla="*/ 84392 h 101067"/>
                <a:gd name="connsiteX2" fmla="*/ 110204 w 117250"/>
                <a:gd name="connsiteY2" fmla="*/ 100965 h 101067"/>
                <a:gd name="connsiteX3" fmla="*/ 107252 w 117250"/>
                <a:gd name="connsiteY3" fmla="*/ 43625 h 101067"/>
                <a:gd name="connsiteX4" fmla="*/ 81820 w 117250"/>
                <a:gd name="connsiteY4" fmla="*/ 0 h 101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50" h="101067">
                  <a:moveTo>
                    <a:pt x="81820" y="0"/>
                  </a:moveTo>
                  <a:cubicBezTo>
                    <a:pt x="79534" y="0"/>
                    <a:pt x="58484" y="30480"/>
                    <a:pt x="0" y="84392"/>
                  </a:cubicBezTo>
                  <a:cubicBezTo>
                    <a:pt x="0" y="84392"/>
                    <a:pt x="93536" y="102584"/>
                    <a:pt x="110204" y="100965"/>
                  </a:cubicBezTo>
                  <a:cubicBezTo>
                    <a:pt x="126873" y="99346"/>
                    <a:pt x="108966" y="44291"/>
                    <a:pt x="107252" y="43625"/>
                  </a:cubicBezTo>
                  <a:cubicBezTo>
                    <a:pt x="105442" y="42958"/>
                    <a:pt x="81820" y="0"/>
                    <a:pt x="81820" y="0"/>
                  </a:cubicBezTo>
                  <a:close/>
                </a:path>
              </a:pathLst>
            </a:custGeom>
            <a:solidFill>
              <a:srgbClr val="B75742"/>
            </a:solidFill>
            <a:ln w="9525" cap="flat">
              <a:noFill/>
              <a:prstDash val="solid"/>
              <a:miter/>
            </a:ln>
          </p:spPr>
          <p:txBody>
            <a:bodyPr rtlCol="0" anchor="ctr"/>
            <a:lstStyle/>
            <a:p>
              <a:endParaRPr lang="id-ID"/>
            </a:p>
          </p:txBody>
        </p:sp>
        <p:sp>
          <p:nvSpPr>
            <p:cNvPr id="312" name="Freeform: Shape 311">
              <a:extLst>
                <a:ext uri="{FF2B5EF4-FFF2-40B4-BE49-F238E27FC236}">
                  <a16:creationId xmlns:a16="http://schemas.microsoft.com/office/drawing/2014/main" id="{380991A2-622D-436D-9A77-86EC3730D8D4}"/>
                </a:ext>
              </a:extLst>
            </p:cNvPr>
            <p:cNvSpPr/>
            <p:nvPr/>
          </p:nvSpPr>
          <p:spPr>
            <a:xfrm>
              <a:off x="8101393" y="3792231"/>
              <a:ext cx="231552" cy="215074"/>
            </a:xfrm>
            <a:custGeom>
              <a:avLst/>
              <a:gdLst>
                <a:gd name="connsiteX0" fmla="*/ 153924 w 231552"/>
                <a:gd name="connsiteY0" fmla="*/ 0 h 215074"/>
                <a:gd name="connsiteX1" fmla="*/ 186880 w 231552"/>
                <a:gd name="connsiteY1" fmla="*/ 153448 h 215074"/>
                <a:gd name="connsiteX2" fmla="*/ 231553 w 231552"/>
                <a:gd name="connsiteY2" fmla="*/ 206312 h 215074"/>
                <a:gd name="connsiteX3" fmla="*/ 177546 w 231552"/>
                <a:gd name="connsiteY3" fmla="*/ 182594 h 215074"/>
                <a:gd name="connsiteX4" fmla="*/ 38671 w 231552"/>
                <a:gd name="connsiteY4" fmla="*/ 215075 h 215074"/>
                <a:gd name="connsiteX5" fmla="*/ 100394 w 231552"/>
                <a:gd name="connsiteY5" fmla="*/ 188595 h 215074"/>
                <a:gd name="connsiteX6" fmla="*/ 140589 w 231552"/>
                <a:gd name="connsiteY6" fmla="*/ 170974 h 215074"/>
                <a:gd name="connsiteX7" fmla="*/ 74962 w 231552"/>
                <a:gd name="connsiteY7" fmla="*/ 174879 h 215074"/>
                <a:gd name="connsiteX8" fmla="*/ 0 w 231552"/>
                <a:gd name="connsiteY8" fmla="*/ 173736 h 215074"/>
                <a:gd name="connsiteX9" fmla="*/ 77153 w 231552"/>
                <a:gd name="connsiteY9" fmla="*/ 161068 h 215074"/>
                <a:gd name="connsiteX10" fmla="*/ 157068 w 231552"/>
                <a:gd name="connsiteY10" fmla="*/ 153924 h 215074"/>
                <a:gd name="connsiteX11" fmla="*/ 122301 w 231552"/>
                <a:gd name="connsiteY11" fmla="*/ 3620 h 215074"/>
                <a:gd name="connsiteX12" fmla="*/ 153924 w 231552"/>
                <a:gd name="connsiteY12" fmla="*/ 0 h 2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52" h="215074">
                  <a:moveTo>
                    <a:pt x="153924" y="0"/>
                  </a:moveTo>
                  <a:cubicBezTo>
                    <a:pt x="153924" y="0"/>
                    <a:pt x="191929" y="146780"/>
                    <a:pt x="186880" y="153448"/>
                  </a:cubicBezTo>
                  <a:cubicBezTo>
                    <a:pt x="181928" y="160020"/>
                    <a:pt x="224886" y="193167"/>
                    <a:pt x="231553" y="206312"/>
                  </a:cubicBezTo>
                  <a:cubicBezTo>
                    <a:pt x="231553" y="206312"/>
                    <a:pt x="193548" y="184309"/>
                    <a:pt x="177546" y="182594"/>
                  </a:cubicBezTo>
                  <a:cubicBezTo>
                    <a:pt x="161544" y="180975"/>
                    <a:pt x="100965" y="210121"/>
                    <a:pt x="38671" y="215075"/>
                  </a:cubicBezTo>
                  <a:cubicBezTo>
                    <a:pt x="38671" y="215075"/>
                    <a:pt x="80582" y="202978"/>
                    <a:pt x="100394" y="188595"/>
                  </a:cubicBezTo>
                  <a:cubicBezTo>
                    <a:pt x="120205" y="174308"/>
                    <a:pt x="143352" y="172021"/>
                    <a:pt x="140589" y="170974"/>
                  </a:cubicBezTo>
                  <a:cubicBezTo>
                    <a:pt x="137827" y="169831"/>
                    <a:pt x="106395" y="166021"/>
                    <a:pt x="74962" y="174879"/>
                  </a:cubicBezTo>
                  <a:cubicBezTo>
                    <a:pt x="43529" y="183737"/>
                    <a:pt x="0" y="173736"/>
                    <a:pt x="0" y="173736"/>
                  </a:cubicBezTo>
                  <a:cubicBezTo>
                    <a:pt x="0" y="173736"/>
                    <a:pt x="54579" y="169354"/>
                    <a:pt x="77153" y="161068"/>
                  </a:cubicBezTo>
                  <a:cubicBezTo>
                    <a:pt x="99727" y="152781"/>
                    <a:pt x="157068" y="153924"/>
                    <a:pt x="157068" y="153924"/>
                  </a:cubicBezTo>
                  <a:lnTo>
                    <a:pt x="122301" y="3620"/>
                  </a:lnTo>
                  <a:lnTo>
                    <a:pt x="153924" y="0"/>
                  </a:lnTo>
                  <a:close/>
                </a:path>
              </a:pathLst>
            </a:custGeom>
            <a:solidFill>
              <a:srgbClr val="EE944C"/>
            </a:solidFill>
            <a:ln w="9525" cap="flat">
              <a:noFill/>
              <a:prstDash val="solid"/>
              <a:miter/>
            </a:ln>
          </p:spPr>
          <p:txBody>
            <a:bodyPr rtlCol="0" anchor="ctr"/>
            <a:lstStyle/>
            <a:p>
              <a:endParaRPr lang="id-ID"/>
            </a:p>
          </p:txBody>
        </p:sp>
        <p:sp>
          <p:nvSpPr>
            <p:cNvPr id="313" name="Freeform: Shape 312">
              <a:extLst>
                <a:ext uri="{FF2B5EF4-FFF2-40B4-BE49-F238E27FC236}">
                  <a16:creationId xmlns:a16="http://schemas.microsoft.com/office/drawing/2014/main" id="{F2AC7551-03F9-447A-8AAE-8390FB0984EC}"/>
                </a:ext>
              </a:extLst>
            </p:cNvPr>
            <p:cNvSpPr/>
            <p:nvPr/>
          </p:nvSpPr>
          <p:spPr>
            <a:xfrm>
              <a:off x="7769828" y="3792231"/>
              <a:ext cx="285559" cy="215169"/>
            </a:xfrm>
            <a:custGeom>
              <a:avLst/>
              <a:gdLst>
                <a:gd name="connsiteX0" fmla="*/ 285560 w 285559"/>
                <a:gd name="connsiteY0" fmla="*/ 4572 h 215169"/>
                <a:gd name="connsiteX1" fmla="*/ 200596 w 285559"/>
                <a:gd name="connsiteY1" fmla="*/ 148876 h 215169"/>
                <a:gd name="connsiteX2" fmla="*/ 248508 w 285559"/>
                <a:gd name="connsiteY2" fmla="*/ 205645 h 215169"/>
                <a:gd name="connsiteX3" fmla="*/ 190500 w 285559"/>
                <a:gd name="connsiteY3" fmla="*/ 180213 h 215169"/>
                <a:gd name="connsiteX4" fmla="*/ 41339 w 285559"/>
                <a:gd name="connsiteY4" fmla="*/ 215170 h 215169"/>
                <a:gd name="connsiteX5" fmla="*/ 107633 w 285559"/>
                <a:gd name="connsiteY5" fmla="*/ 186785 h 215169"/>
                <a:gd name="connsiteX6" fmla="*/ 150876 w 285559"/>
                <a:gd name="connsiteY6" fmla="*/ 167831 h 215169"/>
                <a:gd name="connsiteX7" fmla="*/ 80486 w 285559"/>
                <a:gd name="connsiteY7" fmla="*/ 171926 h 215169"/>
                <a:gd name="connsiteX8" fmla="*/ 0 w 285559"/>
                <a:gd name="connsiteY8" fmla="*/ 170783 h 215169"/>
                <a:gd name="connsiteX9" fmla="*/ 82868 w 285559"/>
                <a:gd name="connsiteY9" fmla="*/ 157163 h 215169"/>
                <a:gd name="connsiteX10" fmla="*/ 168688 w 285559"/>
                <a:gd name="connsiteY10" fmla="*/ 149447 h 215169"/>
                <a:gd name="connsiteX11" fmla="*/ 243078 w 285559"/>
                <a:gd name="connsiteY11" fmla="*/ 0 h 215169"/>
                <a:gd name="connsiteX12" fmla="*/ 285560 w 285559"/>
                <a:gd name="connsiteY12" fmla="*/ 4572 h 21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559" h="215169">
                  <a:moveTo>
                    <a:pt x="285560" y="4572"/>
                  </a:moveTo>
                  <a:cubicBezTo>
                    <a:pt x="285560" y="4572"/>
                    <a:pt x="205930" y="141827"/>
                    <a:pt x="200596" y="148876"/>
                  </a:cubicBezTo>
                  <a:cubicBezTo>
                    <a:pt x="195263" y="156020"/>
                    <a:pt x="241459" y="191453"/>
                    <a:pt x="248508" y="205645"/>
                  </a:cubicBezTo>
                  <a:cubicBezTo>
                    <a:pt x="248508" y="205645"/>
                    <a:pt x="207645" y="181928"/>
                    <a:pt x="190500" y="180213"/>
                  </a:cubicBezTo>
                  <a:cubicBezTo>
                    <a:pt x="173355" y="178403"/>
                    <a:pt x="108204" y="209836"/>
                    <a:pt x="41339" y="215170"/>
                  </a:cubicBezTo>
                  <a:cubicBezTo>
                    <a:pt x="41339" y="215170"/>
                    <a:pt x="86296" y="202121"/>
                    <a:pt x="107633" y="186785"/>
                  </a:cubicBezTo>
                  <a:cubicBezTo>
                    <a:pt x="128969" y="171355"/>
                    <a:pt x="153829" y="169069"/>
                    <a:pt x="150876" y="167831"/>
                  </a:cubicBezTo>
                  <a:cubicBezTo>
                    <a:pt x="147924" y="166592"/>
                    <a:pt x="114205" y="162496"/>
                    <a:pt x="80486" y="171926"/>
                  </a:cubicBezTo>
                  <a:cubicBezTo>
                    <a:pt x="46768" y="181356"/>
                    <a:pt x="0" y="170783"/>
                    <a:pt x="0" y="170783"/>
                  </a:cubicBezTo>
                  <a:cubicBezTo>
                    <a:pt x="0" y="170783"/>
                    <a:pt x="58579" y="166021"/>
                    <a:pt x="82868" y="157163"/>
                  </a:cubicBezTo>
                  <a:cubicBezTo>
                    <a:pt x="107156" y="148304"/>
                    <a:pt x="168688" y="149447"/>
                    <a:pt x="168688" y="149447"/>
                  </a:cubicBezTo>
                  <a:lnTo>
                    <a:pt x="243078" y="0"/>
                  </a:lnTo>
                  <a:lnTo>
                    <a:pt x="285560" y="4572"/>
                  </a:lnTo>
                  <a:close/>
                </a:path>
              </a:pathLst>
            </a:custGeom>
            <a:solidFill>
              <a:srgbClr val="EE944C"/>
            </a:solidFill>
            <a:ln w="9525" cap="flat">
              <a:noFill/>
              <a:prstDash val="solid"/>
              <a:miter/>
            </a:ln>
          </p:spPr>
          <p:txBody>
            <a:bodyPr rtlCol="0" anchor="ctr"/>
            <a:lstStyle/>
            <a:p>
              <a:endParaRPr lang="id-ID"/>
            </a:p>
          </p:txBody>
        </p:sp>
        <p:grpSp>
          <p:nvGrpSpPr>
            <p:cNvPr id="314" name="Graphic 90">
              <a:extLst>
                <a:ext uri="{FF2B5EF4-FFF2-40B4-BE49-F238E27FC236}">
                  <a16:creationId xmlns:a16="http://schemas.microsoft.com/office/drawing/2014/main" id="{B4954DEB-0898-42F2-B2BF-78907FDE09ED}"/>
                </a:ext>
              </a:extLst>
            </p:cNvPr>
            <p:cNvGrpSpPr/>
            <p:nvPr/>
          </p:nvGrpSpPr>
          <p:grpSpPr>
            <a:xfrm>
              <a:off x="7701957" y="2929381"/>
              <a:ext cx="855054" cy="905303"/>
              <a:chOff x="7701957" y="2929381"/>
              <a:chExt cx="855054" cy="905303"/>
            </a:xfrm>
            <a:solidFill>
              <a:schemeClr val="accent1"/>
            </a:solidFill>
          </p:grpSpPr>
          <p:sp>
            <p:nvSpPr>
              <p:cNvPr id="315" name="Freeform: Shape 314">
                <a:extLst>
                  <a:ext uri="{FF2B5EF4-FFF2-40B4-BE49-F238E27FC236}">
                    <a16:creationId xmlns:a16="http://schemas.microsoft.com/office/drawing/2014/main" id="{0A9046E7-BA4D-476C-9812-10924D5C6F55}"/>
                  </a:ext>
                </a:extLst>
              </p:cNvPr>
              <p:cNvSpPr/>
              <p:nvPr/>
            </p:nvSpPr>
            <p:spPr>
              <a:xfrm>
                <a:off x="7701957" y="2929381"/>
                <a:ext cx="855054" cy="905303"/>
              </a:xfrm>
              <a:custGeom>
                <a:avLst/>
                <a:gdLst>
                  <a:gd name="connsiteX0" fmla="*/ 290660 w 855054"/>
                  <a:gd name="connsiteY0" fmla="*/ 38557 h 905303"/>
                  <a:gd name="connsiteX1" fmla="*/ 372861 w 855054"/>
                  <a:gd name="connsiteY1" fmla="*/ 151428 h 905303"/>
                  <a:gd name="connsiteX2" fmla="*/ 472873 w 855054"/>
                  <a:gd name="connsiteY2" fmla="*/ 311067 h 905303"/>
                  <a:gd name="connsiteX3" fmla="*/ 785769 w 855054"/>
                  <a:gd name="connsiteY3" fmla="*/ 496519 h 905303"/>
                  <a:gd name="connsiteX4" fmla="*/ 830632 w 855054"/>
                  <a:gd name="connsiteY4" fmla="*/ 581006 h 905303"/>
                  <a:gd name="connsiteX5" fmla="*/ 840253 w 855054"/>
                  <a:gd name="connsiteY5" fmla="*/ 696925 h 905303"/>
                  <a:gd name="connsiteX6" fmla="*/ 648705 w 855054"/>
                  <a:gd name="connsiteY6" fmla="*/ 838466 h 905303"/>
                  <a:gd name="connsiteX7" fmla="*/ 334189 w 855054"/>
                  <a:gd name="connsiteY7" fmla="*/ 877138 h 905303"/>
                  <a:gd name="connsiteX8" fmla="*/ 76157 w 855054"/>
                  <a:gd name="connsiteY8" fmla="*/ 604628 h 905303"/>
                  <a:gd name="connsiteX9" fmla="*/ 13292 w 855054"/>
                  <a:gd name="connsiteY9" fmla="*/ 219151 h 905303"/>
                  <a:gd name="connsiteX10" fmla="*/ 290660 w 855054"/>
                  <a:gd name="connsiteY10" fmla="*/ 38557 h 90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054" h="905303">
                    <a:moveTo>
                      <a:pt x="290660" y="38557"/>
                    </a:moveTo>
                    <a:cubicBezTo>
                      <a:pt x="290660" y="38557"/>
                      <a:pt x="351906" y="61131"/>
                      <a:pt x="372861" y="151428"/>
                    </a:cubicBezTo>
                    <a:cubicBezTo>
                      <a:pt x="393816" y="241725"/>
                      <a:pt x="403531" y="290112"/>
                      <a:pt x="472873" y="311067"/>
                    </a:cubicBezTo>
                    <a:cubicBezTo>
                      <a:pt x="542216" y="332022"/>
                      <a:pt x="758337" y="399745"/>
                      <a:pt x="785769" y="496519"/>
                    </a:cubicBezTo>
                    <a:cubicBezTo>
                      <a:pt x="796723" y="535286"/>
                      <a:pt x="813964" y="562432"/>
                      <a:pt x="830632" y="581006"/>
                    </a:cubicBezTo>
                    <a:cubicBezTo>
                      <a:pt x="859303" y="613010"/>
                      <a:pt x="863018" y="660444"/>
                      <a:pt x="840253" y="696925"/>
                    </a:cubicBezTo>
                    <a:cubicBezTo>
                      <a:pt x="804629" y="753789"/>
                      <a:pt x="743098" y="822941"/>
                      <a:pt x="648705" y="838466"/>
                    </a:cubicBezTo>
                    <a:cubicBezTo>
                      <a:pt x="482589" y="865898"/>
                      <a:pt x="566504" y="948099"/>
                      <a:pt x="334189" y="877138"/>
                    </a:cubicBezTo>
                    <a:cubicBezTo>
                      <a:pt x="101970" y="806177"/>
                      <a:pt x="203602" y="754551"/>
                      <a:pt x="76157" y="604628"/>
                    </a:cubicBezTo>
                    <a:cubicBezTo>
                      <a:pt x="-51288" y="454609"/>
                      <a:pt x="68061" y="349834"/>
                      <a:pt x="13292" y="219151"/>
                    </a:cubicBezTo>
                    <a:cubicBezTo>
                      <a:pt x="-41572" y="88563"/>
                      <a:pt x="77777" y="-75934"/>
                      <a:pt x="290660" y="38557"/>
                    </a:cubicBezTo>
                    <a:close/>
                  </a:path>
                </a:pathLst>
              </a:custGeom>
              <a:solidFill>
                <a:srgbClr val="F7CC7F"/>
              </a:solidFill>
              <a:ln w="9525" cap="flat">
                <a:noFill/>
                <a:prstDash val="solid"/>
                <a:miter/>
              </a:ln>
            </p:spPr>
            <p:txBody>
              <a:bodyPr rtlCol="0" anchor="ctr"/>
              <a:lstStyle/>
              <a:p>
                <a:endParaRPr lang="id-ID"/>
              </a:p>
            </p:txBody>
          </p:sp>
          <p:sp>
            <p:nvSpPr>
              <p:cNvPr id="316" name="Freeform: Shape 315">
                <a:extLst>
                  <a:ext uri="{FF2B5EF4-FFF2-40B4-BE49-F238E27FC236}">
                    <a16:creationId xmlns:a16="http://schemas.microsoft.com/office/drawing/2014/main" id="{1C905EDC-ADA8-46BF-B985-6C42B1D2A7D1}"/>
                  </a:ext>
                </a:extLst>
              </p:cNvPr>
              <p:cNvSpPr/>
              <p:nvPr/>
            </p:nvSpPr>
            <p:spPr>
              <a:xfrm>
                <a:off x="7905227" y="3370560"/>
                <a:ext cx="396808" cy="314706"/>
              </a:xfrm>
              <a:custGeom>
                <a:avLst/>
                <a:gdLst>
                  <a:gd name="connsiteX0" fmla="*/ 270270 w 396808"/>
                  <a:gd name="connsiteY0" fmla="*/ 63341 h 314706"/>
                  <a:gd name="connsiteX1" fmla="*/ 320657 w 396808"/>
                  <a:gd name="connsiteY1" fmla="*/ 76010 h 314706"/>
                  <a:gd name="connsiteX2" fmla="*/ 363711 w 396808"/>
                  <a:gd name="connsiteY2" fmla="*/ 98488 h 314706"/>
                  <a:gd name="connsiteX3" fmla="*/ 373140 w 396808"/>
                  <a:gd name="connsiteY3" fmla="*/ 114490 h 314706"/>
                  <a:gd name="connsiteX4" fmla="*/ 372378 w 396808"/>
                  <a:gd name="connsiteY4" fmla="*/ 122968 h 314706"/>
                  <a:gd name="connsiteX5" fmla="*/ 370854 w 396808"/>
                  <a:gd name="connsiteY5" fmla="*/ 127444 h 314706"/>
                  <a:gd name="connsiteX6" fmla="*/ 368568 w 396808"/>
                  <a:gd name="connsiteY6" fmla="*/ 133160 h 314706"/>
                  <a:gd name="connsiteX7" fmla="*/ 355138 w 396808"/>
                  <a:gd name="connsiteY7" fmla="*/ 186214 h 314706"/>
                  <a:gd name="connsiteX8" fmla="*/ 348471 w 396808"/>
                  <a:gd name="connsiteY8" fmla="*/ 204883 h 314706"/>
                  <a:gd name="connsiteX9" fmla="*/ 335326 w 396808"/>
                  <a:gd name="connsiteY9" fmla="*/ 215360 h 314706"/>
                  <a:gd name="connsiteX10" fmla="*/ 290559 w 396808"/>
                  <a:gd name="connsiteY10" fmla="*/ 226695 h 314706"/>
                  <a:gd name="connsiteX11" fmla="*/ 265317 w 396808"/>
                  <a:gd name="connsiteY11" fmla="*/ 229838 h 314706"/>
                  <a:gd name="connsiteX12" fmla="*/ 237600 w 396808"/>
                  <a:gd name="connsiteY12" fmla="*/ 234506 h 314706"/>
                  <a:gd name="connsiteX13" fmla="*/ 183592 w 396808"/>
                  <a:gd name="connsiteY13" fmla="*/ 254317 h 314706"/>
                  <a:gd name="connsiteX14" fmla="*/ 160542 w 396808"/>
                  <a:gd name="connsiteY14" fmla="*/ 268700 h 314706"/>
                  <a:gd name="connsiteX15" fmla="*/ 144921 w 396808"/>
                  <a:gd name="connsiteY15" fmla="*/ 275939 h 314706"/>
                  <a:gd name="connsiteX16" fmla="*/ 108536 w 396808"/>
                  <a:gd name="connsiteY16" fmla="*/ 262128 h 314706"/>
                  <a:gd name="connsiteX17" fmla="*/ 87486 w 396808"/>
                  <a:gd name="connsiteY17" fmla="*/ 248888 h 314706"/>
                  <a:gd name="connsiteX18" fmla="*/ 77865 w 396808"/>
                  <a:gd name="connsiteY18" fmla="*/ 241744 h 314706"/>
                  <a:gd name="connsiteX19" fmla="*/ 69007 w 396808"/>
                  <a:gd name="connsiteY19" fmla="*/ 234506 h 314706"/>
                  <a:gd name="connsiteX20" fmla="*/ 53577 w 396808"/>
                  <a:gd name="connsiteY20" fmla="*/ 217646 h 314706"/>
                  <a:gd name="connsiteX21" fmla="*/ 41289 w 396808"/>
                  <a:gd name="connsiteY21" fmla="*/ 197929 h 314706"/>
                  <a:gd name="connsiteX22" fmla="*/ 21763 w 396808"/>
                  <a:gd name="connsiteY22" fmla="*/ 102584 h 314706"/>
                  <a:gd name="connsiteX23" fmla="*/ 33764 w 396808"/>
                  <a:gd name="connsiteY23" fmla="*/ 0 h 314706"/>
                  <a:gd name="connsiteX24" fmla="*/ 2332 w 396808"/>
                  <a:gd name="connsiteY24" fmla="*/ 101251 h 314706"/>
                  <a:gd name="connsiteX25" fmla="*/ 13095 w 396808"/>
                  <a:gd name="connsiteY25" fmla="*/ 210693 h 314706"/>
                  <a:gd name="connsiteX26" fmla="*/ 26240 w 396808"/>
                  <a:gd name="connsiteY26" fmla="*/ 236601 h 314706"/>
                  <a:gd name="connsiteX27" fmla="*/ 44718 w 396808"/>
                  <a:gd name="connsiteY27" fmla="*/ 259366 h 314706"/>
                  <a:gd name="connsiteX28" fmla="*/ 55577 w 396808"/>
                  <a:gd name="connsiteY28" fmla="*/ 269272 h 314706"/>
                  <a:gd name="connsiteX29" fmla="*/ 66530 w 396808"/>
                  <a:gd name="connsiteY29" fmla="*/ 278321 h 314706"/>
                  <a:gd name="connsiteX30" fmla="*/ 88914 w 396808"/>
                  <a:gd name="connsiteY30" fmla="*/ 294132 h 314706"/>
                  <a:gd name="connsiteX31" fmla="*/ 114536 w 396808"/>
                  <a:gd name="connsiteY31" fmla="*/ 308134 h 314706"/>
                  <a:gd name="connsiteX32" fmla="*/ 130443 w 396808"/>
                  <a:gd name="connsiteY32" fmla="*/ 313182 h 314706"/>
                  <a:gd name="connsiteX33" fmla="*/ 139492 w 396808"/>
                  <a:gd name="connsiteY33" fmla="*/ 314706 h 314706"/>
                  <a:gd name="connsiteX34" fmla="*/ 149493 w 396808"/>
                  <a:gd name="connsiteY34" fmla="*/ 314420 h 314706"/>
                  <a:gd name="connsiteX35" fmla="*/ 181593 w 396808"/>
                  <a:gd name="connsiteY35" fmla="*/ 301847 h 314706"/>
                  <a:gd name="connsiteX36" fmla="*/ 203024 w 396808"/>
                  <a:gd name="connsiteY36" fmla="*/ 288893 h 314706"/>
                  <a:gd name="connsiteX37" fmla="*/ 246458 w 396808"/>
                  <a:gd name="connsiteY37" fmla="*/ 272129 h 314706"/>
                  <a:gd name="connsiteX38" fmla="*/ 270175 w 396808"/>
                  <a:gd name="connsiteY38" fmla="*/ 267748 h 314706"/>
                  <a:gd name="connsiteX39" fmla="*/ 296749 w 396808"/>
                  <a:gd name="connsiteY39" fmla="*/ 263652 h 314706"/>
                  <a:gd name="connsiteX40" fmla="*/ 351900 w 396808"/>
                  <a:gd name="connsiteY40" fmla="*/ 245840 h 314706"/>
                  <a:gd name="connsiteX41" fmla="*/ 376950 w 396808"/>
                  <a:gd name="connsiteY41" fmla="*/ 221837 h 314706"/>
                  <a:gd name="connsiteX42" fmla="*/ 385618 w 396808"/>
                  <a:gd name="connsiteY42" fmla="*/ 190976 h 314706"/>
                  <a:gd name="connsiteX43" fmla="*/ 392952 w 396808"/>
                  <a:gd name="connsiteY43" fmla="*/ 141827 h 314706"/>
                  <a:gd name="connsiteX44" fmla="*/ 396381 w 396808"/>
                  <a:gd name="connsiteY44" fmla="*/ 126968 h 314706"/>
                  <a:gd name="connsiteX45" fmla="*/ 395334 w 396808"/>
                  <a:gd name="connsiteY45" fmla="*/ 109538 h 314706"/>
                  <a:gd name="connsiteX46" fmla="*/ 375807 w 396808"/>
                  <a:gd name="connsiteY46" fmla="*/ 83248 h 314706"/>
                  <a:gd name="connsiteX47" fmla="*/ 323229 w 396808"/>
                  <a:gd name="connsiteY47" fmla="*/ 65342 h 314706"/>
                  <a:gd name="connsiteX48" fmla="*/ 270270 w 396808"/>
                  <a:gd name="connsiteY48" fmla="*/ 63341 h 31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6808" h="314706">
                    <a:moveTo>
                      <a:pt x="270270" y="63341"/>
                    </a:moveTo>
                    <a:cubicBezTo>
                      <a:pt x="287511" y="66485"/>
                      <a:pt x="304465" y="70675"/>
                      <a:pt x="320657" y="76010"/>
                    </a:cubicBezTo>
                    <a:cubicBezTo>
                      <a:pt x="336659" y="81534"/>
                      <a:pt x="352852" y="88202"/>
                      <a:pt x="363711" y="98488"/>
                    </a:cubicBezTo>
                    <a:cubicBezTo>
                      <a:pt x="369235" y="103442"/>
                      <a:pt x="372378" y="109061"/>
                      <a:pt x="373140" y="114490"/>
                    </a:cubicBezTo>
                    <a:cubicBezTo>
                      <a:pt x="373236" y="117253"/>
                      <a:pt x="373331" y="120015"/>
                      <a:pt x="372378" y="122968"/>
                    </a:cubicBezTo>
                    <a:cubicBezTo>
                      <a:pt x="372093" y="124396"/>
                      <a:pt x="371521" y="125921"/>
                      <a:pt x="370854" y="127444"/>
                    </a:cubicBezTo>
                    <a:lnTo>
                      <a:pt x="368568" y="133160"/>
                    </a:lnTo>
                    <a:cubicBezTo>
                      <a:pt x="360948" y="150590"/>
                      <a:pt x="358186" y="170307"/>
                      <a:pt x="355138" y="186214"/>
                    </a:cubicBezTo>
                    <a:cubicBezTo>
                      <a:pt x="353614" y="194405"/>
                      <a:pt x="351518" y="200596"/>
                      <a:pt x="348471" y="204883"/>
                    </a:cubicBezTo>
                    <a:cubicBezTo>
                      <a:pt x="345517" y="209169"/>
                      <a:pt x="341708" y="212503"/>
                      <a:pt x="335326" y="215360"/>
                    </a:cubicBezTo>
                    <a:cubicBezTo>
                      <a:pt x="323134" y="221171"/>
                      <a:pt x="306751" y="224409"/>
                      <a:pt x="290559" y="226695"/>
                    </a:cubicBezTo>
                    <a:lnTo>
                      <a:pt x="265317" y="229838"/>
                    </a:lnTo>
                    <a:cubicBezTo>
                      <a:pt x="256078" y="231458"/>
                      <a:pt x="246839" y="231934"/>
                      <a:pt x="237600" y="234506"/>
                    </a:cubicBezTo>
                    <a:cubicBezTo>
                      <a:pt x="219121" y="238125"/>
                      <a:pt x="200547" y="245269"/>
                      <a:pt x="183592" y="254317"/>
                    </a:cubicBezTo>
                    <a:cubicBezTo>
                      <a:pt x="175116" y="258985"/>
                      <a:pt x="167496" y="264319"/>
                      <a:pt x="160542" y="268700"/>
                    </a:cubicBezTo>
                    <a:cubicBezTo>
                      <a:pt x="153684" y="273177"/>
                      <a:pt x="148731" y="275368"/>
                      <a:pt x="144921" y="275939"/>
                    </a:cubicBezTo>
                    <a:cubicBezTo>
                      <a:pt x="137396" y="277273"/>
                      <a:pt x="122252" y="270510"/>
                      <a:pt x="108536" y="262128"/>
                    </a:cubicBezTo>
                    <a:cubicBezTo>
                      <a:pt x="101487" y="258318"/>
                      <a:pt x="94534" y="253460"/>
                      <a:pt x="87486" y="248888"/>
                    </a:cubicBezTo>
                    <a:cubicBezTo>
                      <a:pt x="83771" y="246602"/>
                      <a:pt x="80723" y="244221"/>
                      <a:pt x="77865" y="241744"/>
                    </a:cubicBezTo>
                    <a:lnTo>
                      <a:pt x="69007" y="234506"/>
                    </a:lnTo>
                    <a:cubicBezTo>
                      <a:pt x="63006" y="229743"/>
                      <a:pt x="58911" y="223171"/>
                      <a:pt x="53577" y="217646"/>
                    </a:cubicBezTo>
                    <a:cubicBezTo>
                      <a:pt x="49290" y="211265"/>
                      <a:pt x="45004" y="204883"/>
                      <a:pt x="41289" y="197929"/>
                    </a:cubicBezTo>
                    <a:cubicBezTo>
                      <a:pt x="27478" y="169736"/>
                      <a:pt x="21953" y="136303"/>
                      <a:pt x="21763" y="102584"/>
                    </a:cubicBezTo>
                    <a:cubicBezTo>
                      <a:pt x="21573" y="68675"/>
                      <a:pt x="26240" y="34195"/>
                      <a:pt x="33764" y="0"/>
                    </a:cubicBezTo>
                    <a:cubicBezTo>
                      <a:pt x="17858" y="31433"/>
                      <a:pt x="7666" y="65723"/>
                      <a:pt x="2332" y="101251"/>
                    </a:cubicBezTo>
                    <a:cubicBezTo>
                      <a:pt x="-2050" y="136779"/>
                      <a:pt x="-1192" y="174688"/>
                      <a:pt x="13095" y="210693"/>
                    </a:cubicBezTo>
                    <a:cubicBezTo>
                      <a:pt x="16810" y="219456"/>
                      <a:pt x="21477" y="228124"/>
                      <a:pt x="26240" y="236601"/>
                    </a:cubicBezTo>
                    <a:cubicBezTo>
                      <a:pt x="32336" y="244221"/>
                      <a:pt x="37575" y="252698"/>
                      <a:pt x="44718" y="259366"/>
                    </a:cubicBezTo>
                    <a:lnTo>
                      <a:pt x="55577" y="269272"/>
                    </a:lnTo>
                    <a:cubicBezTo>
                      <a:pt x="59196" y="272701"/>
                      <a:pt x="62911" y="275844"/>
                      <a:pt x="66530" y="278321"/>
                    </a:cubicBezTo>
                    <a:cubicBezTo>
                      <a:pt x="73769" y="283655"/>
                      <a:pt x="80913" y="289179"/>
                      <a:pt x="88914" y="294132"/>
                    </a:cubicBezTo>
                    <a:cubicBezTo>
                      <a:pt x="96439" y="299371"/>
                      <a:pt x="105107" y="303943"/>
                      <a:pt x="114536" y="308134"/>
                    </a:cubicBezTo>
                    <a:cubicBezTo>
                      <a:pt x="119871" y="309848"/>
                      <a:pt x="124061" y="312325"/>
                      <a:pt x="130443" y="313182"/>
                    </a:cubicBezTo>
                    <a:cubicBezTo>
                      <a:pt x="133491" y="313754"/>
                      <a:pt x="136444" y="314325"/>
                      <a:pt x="139492" y="314706"/>
                    </a:cubicBezTo>
                    <a:cubicBezTo>
                      <a:pt x="142826" y="314706"/>
                      <a:pt x="146159" y="314611"/>
                      <a:pt x="149493" y="314420"/>
                    </a:cubicBezTo>
                    <a:cubicBezTo>
                      <a:pt x="163019" y="312801"/>
                      <a:pt x="173877" y="306610"/>
                      <a:pt x="181593" y="301847"/>
                    </a:cubicBezTo>
                    <a:cubicBezTo>
                      <a:pt x="189403" y="296990"/>
                      <a:pt x="196166" y="292513"/>
                      <a:pt x="203024" y="288893"/>
                    </a:cubicBezTo>
                    <a:cubicBezTo>
                      <a:pt x="216549" y="281369"/>
                      <a:pt x="230741" y="275463"/>
                      <a:pt x="246458" y="272129"/>
                    </a:cubicBezTo>
                    <a:cubicBezTo>
                      <a:pt x="253982" y="269843"/>
                      <a:pt x="262269" y="269272"/>
                      <a:pt x="270175" y="267748"/>
                    </a:cubicBezTo>
                    <a:cubicBezTo>
                      <a:pt x="278557" y="266414"/>
                      <a:pt x="287891" y="265271"/>
                      <a:pt x="296749" y="263652"/>
                    </a:cubicBezTo>
                    <a:cubicBezTo>
                      <a:pt x="314752" y="259842"/>
                      <a:pt x="333040" y="256032"/>
                      <a:pt x="351900" y="245840"/>
                    </a:cubicBezTo>
                    <a:cubicBezTo>
                      <a:pt x="361139" y="241078"/>
                      <a:pt x="371140" y="232600"/>
                      <a:pt x="376950" y="221837"/>
                    </a:cubicBezTo>
                    <a:cubicBezTo>
                      <a:pt x="382951" y="211074"/>
                      <a:pt x="384761" y="199930"/>
                      <a:pt x="385618" y="190976"/>
                    </a:cubicBezTo>
                    <a:cubicBezTo>
                      <a:pt x="387332" y="172498"/>
                      <a:pt x="388475" y="157258"/>
                      <a:pt x="392952" y="141827"/>
                    </a:cubicBezTo>
                    <a:cubicBezTo>
                      <a:pt x="393619" y="138494"/>
                      <a:pt x="395905" y="132493"/>
                      <a:pt x="396381" y="126968"/>
                    </a:cubicBezTo>
                    <a:cubicBezTo>
                      <a:pt x="397239" y="121444"/>
                      <a:pt x="396762" y="115252"/>
                      <a:pt x="395334" y="109538"/>
                    </a:cubicBezTo>
                    <a:cubicBezTo>
                      <a:pt x="392095" y="97822"/>
                      <a:pt x="384094" y="88773"/>
                      <a:pt x="375807" y="83248"/>
                    </a:cubicBezTo>
                    <a:cubicBezTo>
                      <a:pt x="358853" y="72104"/>
                      <a:pt x="340946" y="68104"/>
                      <a:pt x="323229" y="65342"/>
                    </a:cubicBezTo>
                    <a:cubicBezTo>
                      <a:pt x="305513" y="62770"/>
                      <a:pt x="287796" y="62294"/>
                      <a:pt x="270270" y="63341"/>
                    </a:cubicBezTo>
                    <a:close/>
                  </a:path>
                </a:pathLst>
              </a:custGeom>
              <a:solidFill>
                <a:srgbClr val="EAB054"/>
              </a:solidFill>
              <a:ln w="9525" cap="flat">
                <a:noFill/>
                <a:prstDash val="solid"/>
                <a:miter/>
              </a:ln>
            </p:spPr>
            <p:txBody>
              <a:bodyPr rtlCol="0" anchor="ctr"/>
              <a:lstStyle/>
              <a:p>
                <a:endParaRPr lang="id-ID"/>
              </a:p>
            </p:txBody>
          </p:sp>
        </p:grpSp>
      </p:grpSp>
      <p:grpSp>
        <p:nvGrpSpPr>
          <p:cNvPr id="317" name="Graphic 90">
            <a:extLst>
              <a:ext uri="{FF2B5EF4-FFF2-40B4-BE49-F238E27FC236}">
                <a16:creationId xmlns:a16="http://schemas.microsoft.com/office/drawing/2014/main" id="{C14556BA-B3AB-4E20-A0B1-38B21D86AD2E}"/>
              </a:ext>
            </a:extLst>
          </p:cNvPr>
          <p:cNvGrpSpPr/>
          <p:nvPr/>
        </p:nvGrpSpPr>
        <p:grpSpPr>
          <a:xfrm>
            <a:off x="3402585" y="6418653"/>
            <a:ext cx="296403" cy="347330"/>
            <a:chOff x="1809747" y="2544932"/>
            <a:chExt cx="773337" cy="906208"/>
          </a:xfrm>
          <a:solidFill>
            <a:schemeClr val="accent1"/>
          </a:solidFill>
        </p:grpSpPr>
        <p:sp>
          <p:nvSpPr>
            <p:cNvPr id="318" name="Freeform: Shape 317">
              <a:extLst>
                <a:ext uri="{FF2B5EF4-FFF2-40B4-BE49-F238E27FC236}">
                  <a16:creationId xmlns:a16="http://schemas.microsoft.com/office/drawing/2014/main" id="{1A938EA2-5E26-4D41-9EB8-9D1A711C59D4}"/>
                </a:ext>
              </a:extLst>
            </p:cNvPr>
            <p:cNvSpPr/>
            <p:nvPr/>
          </p:nvSpPr>
          <p:spPr>
            <a:xfrm>
              <a:off x="2484583" y="2622847"/>
              <a:ext cx="98500" cy="84961"/>
            </a:xfrm>
            <a:custGeom>
              <a:avLst/>
              <a:gdLst>
                <a:gd name="connsiteX0" fmla="*/ 29730 w 98500"/>
                <a:gd name="connsiteY0" fmla="*/ 0 h 84961"/>
                <a:gd name="connsiteX1" fmla="*/ 98501 w 98500"/>
                <a:gd name="connsiteY1" fmla="*/ 70961 h 84961"/>
                <a:gd name="connsiteX2" fmla="*/ 5918 w 98500"/>
                <a:gd name="connsiteY2" fmla="*/ 84868 h 84961"/>
                <a:gd name="connsiteX3" fmla="*/ 8394 w 98500"/>
                <a:gd name="connsiteY3" fmla="*/ 36671 h 84961"/>
                <a:gd name="connsiteX4" fmla="*/ 29730 w 98500"/>
                <a:gd name="connsiteY4" fmla="*/ 0 h 84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 h="84961">
                  <a:moveTo>
                    <a:pt x="29730" y="0"/>
                  </a:moveTo>
                  <a:cubicBezTo>
                    <a:pt x="31635" y="0"/>
                    <a:pt x="49352" y="25622"/>
                    <a:pt x="98501" y="70961"/>
                  </a:cubicBezTo>
                  <a:cubicBezTo>
                    <a:pt x="98501" y="70961"/>
                    <a:pt x="19920" y="86296"/>
                    <a:pt x="5918" y="84868"/>
                  </a:cubicBezTo>
                  <a:cubicBezTo>
                    <a:pt x="-8084" y="83439"/>
                    <a:pt x="6966" y="37243"/>
                    <a:pt x="8394" y="36671"/>
                  </a:cubicBezTo>
                  <a:cubicBezTo>
                    <a:pt x="9823" y="36195"/>
                    <a:pt x="29730" y="0"/>
                    <a:pt x="29730" y="0"/>
                  </a:cubicBezTo>
                  <a:close/>
                </a:path>
              </a:pathLst>
            </a:custGeom>
            <a:solidFill>
              <a:srgbClr val="B75742"/>
            </a:solidFill>
            <a:ln w="9525" cap="flat">
              <a:noFill/>
              <a:prstDash val="solid"/>
              <a:miter/>
            </a:ln>
          </p:spPr>
          <p:txBody>
            <a:bodyPr rtlCol="0" anchor="ctr"/>
            <a:lstStyle/>
            <a:p>
              <a:endParaRPr lang="id-ID"/>
            </a:p>
          </p:txBody>
        </p:sp>
        <p:sp>
          <p:nvSpPr>
            <p:cNvPr id="319" name="Freeform: Shape 318">
              <a:extLst>
                <a:ext uri="{FF2B5EF4-FFF2-40B4-BE49-F238E27FC236}">
                  <a16:creationId xmlns:a16="http://schemas.microsoft.com/office/drawing/2014/main" id="{F9054454-F43E-4E2D-A4A6-64CE634B0A36}"/>
                </a:ext>
              </a:extLst>
            </p:cNvPr>
            <p:cNvSpPr/>
            <p:nvPr/>
          </p:nvSpPr>
          <p:spPr>
            <a:xfrm>
              <a:off x="1998059" y="3270261"/>
              <a:ext cx="194595" cy="180879"/>
            </a:xfrm>
            <a:custGeom>
              <a:avLst/>
              <a:gdLst>
                <a:gd name="connsiteX0" fmla="*/ 65246 w 194595"/>
                <a:gd name="connsiteY0" fmla="*/ 0 h 180879"/>
                <a:gd name="connsiteX1" fmla="*/ 37528 w 194595"/>
                <a:gd name="connsiteY1" fmla="*/ 128969 h 180879"/>
                <a:gd name="connsiteX2" fmla="*/ 0 w 194595"/>
                <a:gd name="connsiteY2" fmla="*/ 173450 h 180879"/>
                <a:gd name="connsiteX3" fmla="*/ 45434 w 194595"/>
                <a:gd name="connsiteY3" fmla="*/ 153543 h 180879"/>
                <a:gd name="connsiteX4" fmla="*/ 162211 w 194595"/>
                <a:gd name="connsiteY4" fmla="*/ 180880 h 180879"/>
                <a:gd name="connsiteX5" fmla="*/ 110300 w 194595"/>
                <a:gd name="connsiteY5" fmla="*/ 158686 h 180879"/>
                <a:gd name="connsiteX6" fmla="*/ 76486 w 194595"/>
                <a:gd name="connsiteY6" fmla="*/ 143827 h 180879"/>
                <a:gd name="connsiteX7" fmla="*/ 131636 w 194595"/>
                <a:gd name="connsiteY7" fmla="*/ 147066 h 180879"/>
                <a:gd name="connsiteX8" fmla="*/ 194596 w 194595"/>
                <a:gd name="connsiteY8" fmla="*/ 146113 h 180879"/>
                <a:gd name="connsiteX9" fmla="*/ 129730 w 194595"/>
                <a:gd name="connsiteY9" fmla="*/ 135446 h 180879"/>
                <a:gd name="connsiteX10" fmla="*/ 62579 w 194595"/>
                <a:gd name="connsiteY10" fmla="*/ 129445 h 180879"/>
                <a:gd name="connsiteX11" fmla="*/ 91821 w 194595"/>
                <a:gd name="connsiteY11" fmla="*/ 3048 h 180879"/>
                <a:gd name="connsiteX12" fmla="*/ 65246 w 194595"/>
                <a:gd name="connsiteY12" fmla="*/ 0 h 1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95" h="180879">
                  <a:moveTo>
                    <a:pt x="65246" y="0"/>
                  </a:moveTo>
                  <a:cubicBezTo>
                    <a:pt x="65246" y="0"/>
                    <a:pt x="33338" y="123444"/>
                    <a:pt x="37528" y="128969"/>
                  </a:cubicBezTo>
                  <a:cubicBezTo>
                    <a:pt x="41719" y="134493"/>
                    <a:pt x="5524" y="162306"/>
                    <a:pt x="0" y="173450"/>
                  </a:cubicBezTo>
                  <a:cubicBezTo>
                    <a:pt x="0" y="173450"/>
                    <a:pt x="32004" y="154877"/>
                    <a:pt x="45434" y="153543"/>
                  </a:cubicBezTo>
                  <a:cubicBezTo>
                    <a:pt x="58865" y="152114"/>
                    <a:pt x="109823" y="176689"/>
                    <a:pt x="162211" y="180880"/>
                  </a:cubicBezTo>
                  <a:cubicBezTo>
                    <a:pt x="162211" y="180880"/>
                    <a:pt x="126968" y="170688"/>
                    <a:pt x="110300" y="158686"/>
                  </a:cubicBezTo>
                  <a:cubicBezTo>
                    <a:pt x="93631" y="146685"/>
                    <a:pt x="74200" y="144780"/>
                    <a:pt x="76486" y="143827"/>
                  </a:cubicBezTo>
                  <a:cubicBezTo>
                    <a:pt x="78772" y="142875"/>
                    <a:pt x="105251" y="139636"/>
                    <a:pt x="131636" y="147066"/>
                  </a:cubicBezTo>
                  <a:cubicBezTo>
                    <a:pt x="158020" y="154496"/>
                    <a:pt x="194596" y="146113"/>
                    <a:pt x="194596" y="146113"/>
                  </a:cubicBezTo>
                  <a:cubicBezTo>
                    <a:pt x="194596" y="146113"/>
                    <a:pt x="148780" y="142399"/>
                    <a:pt x="129730" y="135446"/>
                  </a:cubicBezTo>
                  <a:cubicBezTo>
                    <a:pt x="110776" y="128492"/>
                    <a:pt x="62579" y="129445"/>
                    <a:pt x="62579" y="129445"/>
                  </a:cubicBezTo>
                  <a:lnTo>
                    <a:pt x="91821" y="3048"/>
                  </a:lnTo>
                  <a:lnTo>
                    <a:pt x="65246" y="0"/>
                  </a:lnTo>
                  <a:close/>
                </a:path>
              </a:pathLst>
            </a:custGeom>
            <a:solidFill>
              <a:srgbClr val="EE944C"/>
            </a:solidFill>
            <a:ln w="9525" cap="flat">
              <a:noFill/>
              <a:prstDash val="solid"/>
              <a:miter/>
            </a:ln>
          </p:spPr>
          <p:txBody>
            <a:bodyPr rtlCol="0" anchor="ctr"/>
            <a:lstStyle/>
            <a:p>
              <a:endParaRPr lang="id-ID"/>
            </a:p>
          </p:txBody>
        </p:sp>
        <p:sp>
          <p:nvSpPr>
            <p:cNvPr id="320" name="Freeform: Shape 319">
              <a:extLst>
                <a:ext uri="{FF2B5EF4-FFF2-40B4-BE49-F238E27FC236}">
                  <a16:creationId xmlns:a16="http://schemas.microsoft.com/office/drawing/2014/main" id="{55EF60A0-F069-4499-A7F9-CDA41A37F6E3}"/>
                </a:ext>
              </a:extLst>
            </p:cNvPr>
            <p:cNvSpPr/>
            <p:nvPr/>
          </p:nvSpPr>
          <p:spPr>
            <a:xfrm>
              <a:off x="2231421" y="3270261"/>
              <a:ext cx="240030" cy="180784"/>
            </a:xfrm>
            <a:custGeom>
              <a:avLst/>
              <a:gdLst>
                <a:gd name="connsiteX0" fmla="*/ 0 w 240030"/>
                <a:gd name="connsiteY0" fmla="*/ 3810 h 180784"/>
                <a:gd name="connsiteX1" fmla="*/ 71342 w 240030"/>
                <a:gd name="connsiteY1" fmla="*/ 125158 h 180784"/>
                <a:gd name="connsiteX2" fmla="*/ 31051 w 240030"/>
                <a:gd name="connsiteY2" fmla="*/ 172879 h 180784"/>
                <a:gd name="connsiteX3" fmla="*/ 79820 w 240030"/>
                <a:gd name="connsiteY3" fmla="*/ 151448 h 180784"/>
                <a:gd name="connsiteX4" fmla="*/ 205168 w 240030"/>
                <a:gd name="connsiteY4" fmla="*/ 180784 h 180784"/>
                <a:gd name="connsiteX5" fmla="*/ 149447 w 240030"/>
                <a:gd name="connsiteY5" fmla="*/ 156877 h 180784"/>
                <a:gd name="connsiteX6" fmla="*/ 113157 w 240030"/>
                <a:gd name="connsiteY6" fmla="*/ 140970 h 180784"/>
                <a:gd name="connsiteX7" fmla="*/ 172402 w 240030"/>
                <a:gd name="connsiteY7" fmla="*/ 144494 h 180784"/>
                <a:gd name="connsiteX8" fmla="*/ 240030 w 240030"/>
                <a:gd name="connsiteY8" fmla="*/ 143542 h 180784"/>
                <a:gd name="connsiteX9" fmla="*/ 170402 w 240030"/>
                <a:gd name="connsiteY9" fmla="*/ 132112 h 180784"/>
                <a:gd name="connsiteX10" fmla="*/ 98298 w 240030"/>
                <a:gd name="connsiteY10" fmla="*/ 125635 h 180784"/>
                <a:gd name="connsiteX11" fmla="*/ 35814 w 240030"/>
                <a:gd name="connsiteY11" fmla="*/ 0 h 180784"/>
                <a:gd name="connsiteX12" fmla="*/ 0 w 240030"/>
                <a:gd name="connsiteY12" fmla="*/ 3810 h 18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030" h="180784">
                  <a:moveTo>
                    <a:pt x="0" y="3810"/>
                  </a:moveTo>
                  <a:cubicBezTo>
                    <a:pt x="0" y="3810"/>
                    <a:pt x="66866" y="119158"/>
                    <a:pt x="71342" y="125158"/>
                  </a:cubicBezTo>
                  <a:cubicBezTo>
                    <a:pt x="75819" y="131159"/>
                    <a:pt x="37052" y="160973"/>
                    <a:pt x="31051" y="172879"/>
                  </a:cubicBezTo>
                  <a:cubicBezTo>
                    <a:pt x="31051" y="172879"/>
                    <a:pt x="65342" y="152971"/>
                    <a:pt x="79820" y="151448"/>
                  </a:cubicBezTo>
                  <a:cubicBezTo>
                    <a:pt x="94202" y="149923"/>
                    <a:pt x="148971" y="176308"/>
                    <a:pt x="205168" y="180784"/>
                  </a:cubicBezTo>
                  <a:cubicBezTo>
                    <a:pt x="205168" y="180784"/>
                    <a:pt x="167354" y="169831"/>
                    <a:pt x="149447" y="156877"/>
                  </a:cubicBezTo>
                  <a:cubicBezTo>
                    <a:pt x="131540" y="143923"/>
                    <a:pt x="110680" y="141923"/>
                    <a:pt x="113157" y="140970"/>
                  </a:cubicBezTo>
                  <a:cubicBezTo>
                    <a:pt x="115633" y="139922"/>
                    <a:pt x="144018" y="136493"/>
                    <a:pt x="172402" y="144494"/>
                  </a:cubicBezTo>
                  <a:cubicBezTo>
                    <a:pt x="200787" y="152495"/>
                    <a:pt x="240030" y="143542"/>
                    <a:pt x="240030" y="143542"/>
                  </a:cubicBezTo>
                  <a:cubicBezTo>
                    <a:pt x="240030" y="143542"/>
                    <a:pt x="190786" y="139541"/>
                    <a:pt x="170402" y="132112"/>
                  </a:cubicBezTo>
                  <a:cubicBezTo>
                    <a:pt x="150019" y="124682"/>
                    <a:pt x="98298" y="125635"/>
                    <a:pt x="98298" y="125635"/>
                  </a:cubicBezTo>
                  <a:lnTo>
                    <a:pt x="35814" y="0"/>
                  </a:lnTo>
                  <a:lnTo>
                    <a:pt x="0" y="3810"/>
                  </a:lnTo>
                  <a:close/>
                </a:path>
              </a:pathLst>
            </a:custGeom>
            <a:solidFill>
              <a:srgbClr val="EE944C"/>
            </a:solidFill>
            <a:ln w="9525" cap="flat">
              <a:noFill/>
              <a:prstDash val="solid"/>
              <a:miter/>
            </a:ln>
          </p:spPr>
          <p:txBody>
            <a:bodyPr rtlCol="0" anchor="ctr"/>
            <a:lstStyle/>
            <a:p>
              <a:endParaRPr lang="id-ID"/>
            </a:p>
          </p:txBody>
        </p:sp>
        <p:grpSp>
          <p:nvGrpSpPr>
            <p:cNvPr id="321" name="Graphic 90">
              <a:extLst>
                <a:ext uri="{FF2B5EF4-FFF2-40B4-BE49-F238E27FC236}">
                  <a16:creationId xmlns:a16="http://schemas.microsoft.com/office/drawing/2014/main" id="{B92DF785-4B48-4805-88AD-4FE31E3B0F9C}"/>
                </a:ext>
              </a:extLst>
            </p:cNvPr>
            <p:cNvGrpSpPr/>
            <p:nvPr/>
          </p:nvGrpSpPr>
          <p:grpSpPr>
            <a:xfrm>
              <a:off x="1809747" y="2544932"/>
              <a:ext cx="718726" cy="761076"/>
              <a:chOff x="1809747" y="2544932"/>
              <a:chExt cx="718726" cy="761076"/>
            </a:xfrm>
            <a:solidFill>
              <a:schemeClr val="accent1"/>
            </a:solidFill>
          </p:grpSpPr>
          <p:sp>
            <p:nvSpPr>
              <p:cNvPr id="322" name="Freeform: Shape 321">
                <a:extLst>
                  <a:ext uri="{FF2B5EF4-FFF2-40B4-BE49-F238E27FC236}">
                    <a16:creationId xmlns:a16="http://schemas.microsoft.com/office/drawing/2014/main" id="{662EC308-A21F-4470-B502-DBE2BFE95DFB}"/>
                  </a:ext>
                </a:extLst>
              </p:cNvPr>
              <p:cNvSpPr/>
              <p:nvPr/>
            </p:nvSpPr>
            <p:spPr>
              <a:xfrm>
                <a:off x="1809747" y="2544932"/>
                <a:ext cx="718726" cy="761076"/>
              </a:xfrm>
              <a:custGeom>
                <a:avLst/>
                <a:gdLst>
                  <a:gd name="connsiteX0" fmla="*/ 474443 w 718726"/>
                  <a:gd name="connsiteY0" fmla="*/ 32385 h 761076"/>
                  <a:gd name="connsiteX1" fmla="*/ 405291 w 718726"/>
                  <a:gd name="connsiteY1" fmla="*/ 127254 h 761076"/>
                  <a:gd name="connsiteX2" fmla="*/ 321281 w 718726"/>
                  <a:gd name="connsiteY2" fmla="*/ 261461 h 761076"/>
                  <a:gd name="connsiteX3" fmla="*/ 58200 w 718726"/>
                  <a:gd name="connsiteY3" fmla="*/ 417481 h 761076"/>
                  <a:gd name="connsiteX4" fmla="*/ 20481 w 718726"/>
                  <a:gd name="connsiteY4" fmla="*/ 488442 h 761076"/>
                  <a:gd name="connsiteX5" fmla="*/ 12480 w 718726"/>
                  <a:gd name="connsiteY5" fmla="*/ 585788 h 761076"/>
                  <a:gd name="connsiteX6" fmla="*/ 173453 w 718726"/>
                  <a:gd name="connsiteY6" fmla="*/ 704850 h 761076"/>
                  <a:gd name="connsiteX7" fmla="*/ 437771 w 718726"/>
                  <a:gd name="connsiteY7" fmla="*/ 737426 h 761076"/>
                  <a:gd name="connsiteX8" fmla="*/ 654656 w 718726"/>
                  <a:gd name="connsiteY8" fmla="*/ 508349 h 761076"/>
                  <a:gd name="connsiteX9" fmla="*/ 707519 w 718726"/>
                  <a:gd name="connsiteY9" fmla="*/ 184309 h 761076"/>
                  <a:gd name="connsiteX10" fmla="*/ 474443 w 718726"/>
                  <a:gd name="connsiteY10" fmla="*/ 32385 h 76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726" h="761076">
                    <a:moveTo>
                      <a:pt x="474443" y="32385"/>
                    </a:moveTo>
                    <a:cubicBezTo>
                      <a:pt x="474443" y="32385"/>
                      <a:pt x="422912" y="51340"/>
                      <a:pt x="405291" y="127254"/>
                    </a:cubicBezTo>
                    <a:cubicBezTo>
                      <a:pt x="387670" y="203168"/>
                      <a:pt x="379574" y="243840"/>
                      <a:pt x="321281" y="261461"/>
                    </a:cubicBezTo>
                    <a:cubicBezTo>
                      <a:pt x="262892" y="279178"/>
                      <a:pt x="81251" y="336137"/>
                      <a:pt x="58200" y="417481"/>
                    </a:cubicBezTo>
                    <a:cubicBezTo>
                      <a:pt x="48961" y="450056"/>
                      <a:pt x="34483" y="472821"/>
                      <a:pt x="20481" y="488442"/>
                    </a:cubicBezTo>
                    <a:cubicBezTo>
                      <a:pt x="-3617" y="515303"/>
                      <a:pt x="-6665" y="555212"/>
                      <a:pt x="12480" y="585788"/>
                    </a:cubicBezTo>
                    <a:cubicBezTo>
                      <a:pt x="42389" y="633603"/>
                      <a:pt x="94109" y="691706"/>
                      <a:pt x="173453" y="704850"/>
                    </a:cubicBezTo>
                    <a:cubicBezTo>
                      <a:pt x="313089" y="727901"/>
                      <a:pt x="242604" y="797052"/>
                      <a:pt x="437771" y="737426"/>
                    </a:cubicBezTo>
                    <a:cubicBezTo>
                      <a:pt x="633034" y="677799"/>
                      <a:pt x="547595" y="634365"/>
                      <a:pt x="654656" y="508349"/>
                    </a:cubicBezTo>
                    <a:cubicBezTo>
                      <a:pt x="761717" y="382238"/>
                      <a:pt x="661418" y="294132"/>
                      <a:pt x="707519" y="184309"/>
                    </a:cubicBezTo>
                    <a:cubicBezTo>
                      <a:pt x="753716" y="74486"/>
                      <a:pt x="653417" y="-63817"/>
                      <a:pt x="474443" y="32385"/>
                    </a:cubicBezTo>
                    <a:close/>
                  </a:path>
                </a:pathLst>
              </a:custGeom>
              <a:solidFill>
                <a:srgbClr val="F7CC7F"/>
              </a:solidFill>
              <a:ln w="9525" cap="flat">
                <a:noFill/>
                <a:prstDash val="solid"/>
                <a:miter/>
              </a:ln>
            </p:spPr>
            <p:txBody>
              <a:bodyPr rtlCol="0" anchor="ctr"/>
              <a:lstStyle/>
              <a:p>
                <a:endParaRPr lang="id-ID"/>
              </a:p>
            </p:txBody>
          </p:sp>
          <p:sp>
            <p:nvSpPr>
              <p:cNvPr id="323" name="Freeform: Shape 322">
                <a:extLst>
                  <a:ext uri="{FF2B5EF4-FFF2-40B4-BE49-F238E27FC236}">
                    <a16:creationId xmlns:a16="http://schemas.microsoft.com/office/drawing/2014/main" id="{9446CC7B-18E1-4610-8D59-8809427448D7}"/>
                  </a:ext>
                </a:extLst>
              </p:cNvPr>
              <p:cNvSpPr/>
              <p:nvPr/>
            </p:nvSpPr>
            <p:spPr>
              <a:xfrm>
                <a:off x="2024358" y="2915741"/>
                <a:ext cx="333526" cy="264699"/>
              </a:xfrm>
              <a:custGeom>
                <a:avLst/>
                <a:gdLst>
                  <a:gd name="connsiteX0" fmla="*/ 106098 w 333526"/>
                  <a:gd name="connsiteY0" fmla="*/ 53245 h 264699"/>
                  <a:gd name="connsiteX1" fmla="*/ 63712 w 333526"/>
                  <a:gd name="connsiteY1" fmla="*/ 63913 h 264699"/>
                  <a:gd name="connsiteX2" fmla="*/ 27517 w 333526"/>
                  <a:gd name="connsiteY2" fmla="*/ 82772 h 264699"/>
                  <a:gd name="connsiteX3" fmla="*/ 19611 w 333526"/>
                  <a:gd name="connsiteY3" fmla="*/ 96202 h 264699"/>
                  <a:gd name="connsiteX4" fmla="*/ 20278 w 333526"/>
                  <a:gd name="connsiteY4" fmla="*/ 103346 h 264699"/>
                  <a:gd name="connsiteX5" fmla="*/ 21611 w 333526"/>
                  <a:gd name="connsiteY5" fmla="*/ 107061 h 264699"/>
                  <a:gd name="connsiteX6" fmla="*/ 23516 w 333526"/>
                  <a:gd name="connsiteY6" fmla="*/ 111919 h 264699"/>
                  <a:gd name="connsiteX7" fmla="*/ 34851 w 333526"/>
                  <a:gd name="connsiteY7" fmla="*/ 156496 h 264699"/>
                  <a:gd name="connsiteX8" fmla="*/ 40471 w 333526"/>
                  <a:gd name="connsiteY8" fmla="*/ 172212 h 264699"/>
                  <a:gd name="connsiteX9" fmla="*/ 51520 w 333526"/>
                  <a:gd name="connsiteY9" fmla="*/ 181070 h 264699"/>
                  <a:gd name="connsiteX10" fmla="*/ 89143 w 333526"/>
                  <a:gd name="connsiteY10" fmla="*/ 190595 h 264699"/>
                  <a:gd name="connsiteX11" fmla="*/ 110289 w 333526"/>
                  <a:gd name="connsiteY11" fmla="*/ 193262 h 264699"/>
                  <a:gd name="connsiteX12" fmla="*/ 133530 w 333526"/>
                  <a:gd name="connsiteY12" fmla="*/ 197168 h 264699"/>
                  <a:gd name="connsiteX13" fmla="*/ 178964 w 333526"/>
                  <a:gd name="connsiteY13" fmla="*/ 213836 h 264699"/>
                  <a:gd name="connsiteX14" fmla="*/ 198395 w 333526"/>
                  <a:gd name="connsiteY14" fmla="*/ 225933 h 264699"/>
                  <a:gd name="connsiteX15" fmla="*/ 211540 w 333526"/>
                  <a:gd name="connsiteY15" fmla="*/ 232029 h 264699"/>
                  <a:gd name="connsiteX16" fmla="*/ 242115 w 333526"/>
                  <a:gd name="connsiteY16" fmla="*/ 220409 h 264699"/>
                  <a:gd name="connsiteX17" fmla="*/ 259831 w 333526"/>
                  <a:gd name="connsiteY17" fmla="*/ 209264 h 264699"/>
                  <a:gd name="connsiteX18" fmla="*/ 267928 w 333526"/>
                  <a:gd name="connsiteY18" fmla="*/ 203264 h 264699"/>
                  <a:gd name="connsiteX19" fmla="*/ 275357 w 333526"/>
                  <a:gd name="connsiteY19" fmla="*/ 197168 h 264699"/>
                  <a:gd name="connsiteX20" fmla="*/ 288311 w 333526"/>
                  <a:gd name="connsiteY20" fmla="*/ 182975 h 264699"/>
                  <a:gd name="connsiteX21" fmla="*/ 298693 w 333526"/>
                  <a:gd name="connsiteY21" fmla="*/ 166402 h 264699"/>
                  <a:gd name="connsiteX22" fmla="*/ 315172 w 333526"/>
                  <a:gd name="connsiteY22" fmla="*/ 86201 h 264699"/>
                  <a:gd name="connsiteX23" fmla="*/ 305075 w 333526"/>
                  <a:gd name="connsiteY23" fmla="*/ 0 h 264699"/>
                  <a:gd name="connsiteX24" fmla="*/ 331555 w 333526"/>
                  <a:gd name="connsiteY24" fmla="*/ 85153 h 264699"/>
                  <a:gd name="connsiteX25" fmla="*/ 322506 w 333526"/>
                  <a:gd name="connsiteY25" fmla="*/ 177165 h 264699"/>
                  <a:gd name="connsiteX26" fmla="*/ 311457 w 333526"/>
                  <a:gd name="connsiteY26" fmla="*/ 198882 h 264699"/>
                  <a:gd name="connsiteX27" fmla="*/ 295931 w 333526"/>
                  <a:gd name="connsiteY27" fmla="*/ 218027 h 264699"/>
                  <a:gd name="connsiteX28" fmla="*/ 286787 w 333526"/>
                  <a:gd name="connsiteY28" fmla="*/ 226409 h 264699"/>
                  <a:gd name="connsiteX29" fmla="*/ 277643 w 333526"/>
                  <a:gd name="connsiteY29" fmla="*/ 234029 h 264699"/>
                  <a:gd name="connsiteX30" fmla="*/ 258879 w 333526"/>
                  <a:gd name="connsiteY30" fmla="*/ 247364 h 264699"/>
                  <a:gd name="connsiteX31" fmla="*/ 237352 w 333526"/>
                  <a:gd name="connsiteY31" fmla="*/ 259175 h 264699"/>
                  <a:gd name="connsiteX32" fmla="*/ 224017 w 333526"/>
                  <a:gd name="connsiteY32" fmla="*/ 263461 h 264699"/>
                  <a:gd name="connsiteX33" fmla="*/ 216397 w 333526"/>
                  <a:gd name="connsiteY33" fmla="*/ 264700 h 264699"/>
                  <a:gd name="connsiteX34" fmla="*/ 208015 w 333526"/>
                  <a:gd name="connsiteY34" fmla="*/ 264414 h 264699"/>
                  <a:gd name="connsiteX35" fmla="*/ 180964 w 333526"/>
                  <a:gd name="connsiteY35" fmla="*/ 253841 h 264699"/>
                  <a:gd name="connsiteX36" fmla="*/ 162962 w 333526"/>
                  <a:gd name="connsiteY36" fmla="*/ 242983 h 264699"/>
                  <a:gd name="connsiteX37" fmla="*/ 126481 w 333526"/>
                  <a:gd name="connsiteY37" fmla="*/ 228886 h 264699"/>
                  <a:gd name="connsiteX38" fmla="*/ 106479 w 333526"/>
                  <a:gd name="connsiteY38" fmla="*/ 225171 h 264699"/>
                  <a:gd name="connsiteX39" fmla="*/ 84190 w 333526"/>
                  <a:gd name="connsiteY39" fmla="*/ 221647 h 264699"/>
                  <a:gd name="connsiteX40" fmla="*/ 37804 w 333526"/>
                  <a:gd name="connsiteY40" fmla="*/ 206693 h 264699"/>
                  <a:gd name="connsiteX41" fmla="*/ 16753 w 333526"/>
                  <a:gd name="connsiteY41" fmla="*/ 186499 h 264699"/>
                  <a:gd name="connsiteX42" fmla="*/ 9419 w 333526"/>
                  <a:gd name="connsiteY42" fmla="*/ 160496 h 264699"/>
                  <a:gd name="connsiteX43" fmla="*/ 3228 w 333526"/>
                  <a:gd name="connsiteY43" fmla="*/ 119158 h 264699"/>
                  <a:gd name="connsiteX44" fmla="*/ 370 w 333526"/>
                  <a:gd name="connsiteY44" fmla="*/ 106680 h 264699"/>
                  <a:gd name="connsiteX45" fmla="*/ 1228 w 333526"/>
                  <a:gd name="connsiteY45" fmla="*/ 92012 h 264699"/>
                  <a:gd name="connsiteX46" fmla="*/ 17611 w 333526"/>
                  <a:gd name="connsiteY46" fmla="*/ 69914 h 264699"/>
                  <a:gd name="connsiteX47" fmla="*/ 61807 w 333526"/>
                  <a:gd name="connsiteY47" fmla="*/ 54864 h 264699"/>
                  <a:gd name="connsiteX48" fmla="*/ 106098 w 333526"/>
                  <a:gd name="connsiteY48" fmla="*/ 53245 h 26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3526" h="264699">
                    <a:moveTo>
                      <a:pt x="106098" y="53245"/>
                    </a:moveTo>
                    <a:cubicBezTo>
                      <a:pt x="91620" y="55817"/>
                      <a:pt x="77332" y="59436"/>
                      <a:pt x="63712" y="63913"/>
                    </a:cubicBezTo>
                    <a:cubicBezTo>
                      <a:pt x="50281" y="68485"/>
                      <a:pt x="36661" y="74200"/>
                      <a:pt x="27517" y="82772"/>
                    </a:cubicBezTo>
                    <a:cubicBezTo>
                      <a:pt x="22849" y="86963"/>
                      <a:pt x="20182" y="91726"/>
                      <a:pt x="19611" y="96202"/>
                    </a:cubicBezTo>
                    <a:cubicBezTo>
                      <a:pt x="19516" y="98584"/>
                      <a:pt x="19516" y="100870"/>
                      <a:pt x="20278" y="103346"/>
                    </a:cubicBezTo>
                    <a:cubicBezTo>
                      <a:pt x="20563" y="104584"/>
                      <a:pt x="21040" y="105823"/>
                      <a:pt x="21611" y="107061"/>
                    </a:cubicBezTo>
                    <a:lnTo>
                      <a:pt x="23516" y="111919"/>
                    </a:lnTo>
                    <a:cubicBezTo>
                      <a:pt x="29898" y="126492"/>
                      <a:pt x="32279" y="143161"/>
                      <a:pt x="34851" y="156496"/>
                    </a:cubicBezTo>
                    <a:cubicBezTo>
                      <a:pt x="36089" y="163354"/>
                      <a:pt x="37899" y="168593"/>
                      <a:pt x="40471" y="172212"/>
                    </a:cubicBezTo>
                    <a:cubicBezTo>
                      <a:pt x="42947" y="175736"/>
                      <a:pt x="46186" y="178594"/>
                      <a:pt x="51520" y="181070"/>
                    </a:cubicBezTo>
                    <a:cubicBezTo>
                      <a:pt x="61711" y="185928"/>
                      <a:pt x="75523" y="188595"/>
                      <a:pt x="89143" y="190595"/>
                    </a:cubicBezTo>
                    <a:lnTo>
                      <a:pt x="110289" y="193262"/>
                    </a:lnTo>
                    <a:cubicBezTo>
                      <a:pt x="118099" y="194596"/>
                      <a:pt x="125815" y="195072"/>
                      <a:pt x="133530" y="197168"/>
                    </a:cubicBezTo>
                    <a:cubicBezTo>
                      <a:pt x="149056" y="200216"/>
                      <a:pt x="164677" y="206216"/>
                      <a:pt x="178964" y="213836"/>
                    </a:cubicBezTo>
                    <a:cubicBezTo>
                      <a:pt x="186108" y="217742"/>
                      <a:pt x="192490" y="222218"/>
                      <a:pt x="198395" y="225933"/>
                    </a:cubicBezTo>
                    <a:cubicBezTo>
                      <a:pt x="204110" y="229743"/>
                      <a:pt x="208301" y="231553"/>
                      <a:pt x="211540" y="232029"/>
                    </a:cubicBezTo>
                    <a:cubicBezTo>
                      <a:pt x="217921" y="233172"/>
                      <a:pt x="230590" y="227457"/>
                      <a:pt x="242115" y="220409"/>
                    </a:cubicBezTo>
                    <a:cubicBezTo>
                      <a:pt x="248020" y="217170"/>
                      <a:pt x="253926" y="213074"/>
                      <a:pt x="259831" y="209264"/>
                    </a:cubicBezTo>
                    <a:cubicBezTo>
                      <a:pt x="262975" y="207359"/>
                      <a:pt x="265546" y="205359"/>
                      <a:pt x="267928" y="203264"/>
                    </a:cubicBezTo>
                    <a:lnTo>
                      <a:pt x="275357" y="197168"/>
                    </a:lnTo>
                    <a:cubicBezTo>
                      <a:pt x="280405" y="193167"/>
                      <a:pt x="283834" y="187643"/>
                      <a:pt x="288311" y="182975"/>
                    </a:cubicBezTo>
                    <a:cubicBezTo>
                      <a:pt x="291835" y="177641"/>
                      <a:pt x="295550" y="172212"/>
                      <a:pt x="298693" y="166402"/>
                    </a:cubicBezTo>
                    <a:cubicBezTo>
                      <a:pt x="310314" y="142685"/>
                      <a:pt x="314981" y="114586"/>
                      <a:pt x="315172" y="86201"/>
                    </a:cubicBezTo>
                    <a:cubicBezTo>
                      <a:pt x="315362" y="57722"/>
                      <a:pt x="311457" y="28766"/>
                      <a:pt x="305075" y="0"/>
                    </a:cubicBezTo>
                    <a:cubicBezTo>
                      <a:pt x="318410" y="26384"/>
                      <a:pt x="326983" y="55245"/>
                      <a:pt x="331555" y="85153"/>
                    </a:cubicBezTo>
                    <a:cubicBezTo>
                      <a:pt x="335269" y="114967"/>
                      <a:pt x="334507" y="146875"/>
                      <a:pt x="322506" y="177165"/>
                    </a:cubicBezTo>
                    <a:cubicBezTo>
                      <a:pt x="319363" y="184595"/>
                      <a:pt x="315457" y="191834"/>
                      <a:pt x="311457" y="198882"/>
                    </a:cubicBezTo>
                    <a:cubicBezTo>
                      <a:pt x="306313" y="205264"/>
                      <a:pt x="301932" y="212408"/>
                      <a:pt x="295931" y="218027"/>
                    </a:cubicBezTo>
                    <a:lnTo>
                      <a:pt x="286787" y="226409"/>
                    </a:lnTo>
                    <a:cubicBezTo>
                      <a:pt x="283739" y="229362"/>
                      <a:pt x="280691" y="231934"/>
                      <a:pt x="277643" y="234029"/>
                    </a:cubicBezTo>
                    <a:cubicBezTo>
                      <a:pt x="271547" y="238506"/>
                      <a:pt x="265546" y="243173"/>
                      <a:pt x="258879" y="247364"/>
                    </a:cubicBezTo>
                    <a:cubicBezTo>
                      <a:pt x="252497" y="251746"/>
                      <a:pt x="245258" y="255651"/>
                      <a:pt x="237352" y="259175"/>
                    </a:cubicBezTo>
                    <a:cubicBezTo>
                      <a:pt x="232876" y="260604"/>
                      <a:pt x="229351" y="262700"/>
                      <a:pt x="224017" y="263461"/>
                    </a:cubicBezTo>
                    <a:cubicBezTo>
                      <a:pt x="221446" y="263938"/>
                      <a:pt x="218969" y="264414"/>
                      <a:pt x="216397" y="264700"/>
                    </a:cubicBezTo>
                    <a:cubicBezTo>
                      <a:pt x="213635" y="264700"/>
                      <a:pt x="210778" y="264605"/>
                      <a:pt x="208015" y="264414"/>
                    </a:cubicBezTo>
                    <a:cubicBezTo>
                      <a:pt x="196681" y="263081"/>
                      <a:pt x="187537" y="257842"/>
                      <a:pt x="180964" y="253841"/>
                    </a:cubicBezTo>
                    <a:cubicBezTo>
                      <a:pt x="174392" y="249746"/>
                      <a:pt x="168677" y="246031"/>
                      <a:pt x="162962" y="242983"/>
                    </a:cubicBezTo>
                    <a:cubicBezTo>
                      <a:pt x="151532" y="236696"/>
                      <a:pt x="139626" y="231648"/>
                      <a:pt x="126481" y="228886"/>
                    </a:cubicBezTo>
                    <a:cubicBezTo>
                      <a:pt x="120100" y="226981"/>
                      <a:pt x="113146" y="226504"/>
                      <a:pt x="106479" y="225171"/>
                    </a:cubicBezTo>
                    <a:cubicBezTo>
                      <a:pt x="99430" y="224028"/>
                      <a:pt x="91525" y="223075"/>
                      <a:pt x="84190" y="221647"/>
                    </a:cubicBezTo>
                    <a:cubicBezTo>
                      <a:pt x="69046" y="218503"/>
                      <a:pt x="53710" y="215265"/>
                      <a:pt x="37804" y="206693"/>
                    </a:cubicBezTo>
                    <a:cubicBezTo>
                      <a:pt x="29993" y="202692"/>
                      <a:pt x="21611" y="195548"/>
                      <a:pt x="16753" y="186499"/>
                    </a:cubicBezTo>
                    <a:cubicBezTo>
                      <a:pt x="11705" y="177451"/>
                      <a:pt x="10181" y="168116"/>
                      <a:pt x="9419" y="160496"/>
                    </a:cubicBezTo>
                    <a:cubicBezTo>
                      <a:pt x="7990" y="144971"/>
                      <a:pt x="6943" y="132207"/>
                      <a:pt x="3228" y="119158"/>
                    </a:cubicBezTo>
                    <a:cubicBezTo>
                      <a:pt x="2656" y="116396"/>
                      <a:pt x="751" y="111252"/>
                      <a:pt x="370" y="106680"/>
                    </a:cubicBezTo>
                    <a:cubicBezTo>
                      <a:pt x="-392" y="102013"/>
                      <a:pt x="85" y="96869"/>
                      <a:pt x="1228" y="92012"/>
                    </a:cubicBezTo>
                    <a:cubicBezTo>
                      <a:pt x="3990" y="82201"/>
                      <a:pt x="10657" y="74581"/>
                      <a:pt x="17611" y="69914"/>
                    </a:cubicBezTo>
                    <a:cubicBezTo>
                      <a:pt x="31898" y="60579"/>
                      <a:pt x="46948" y="57150"/>
                      <a:pt x="61807" y="54864"/>
                    </a:cubicBezTo>
                    <a:cubicBezTo>
                      <a:pt x="76475" y="52864"/>
                      <a:pt x="91334" y="52388"/>
                      <a:pt x="106098" y="53245"/>
                    </a:cubicBezTo>
                    <a:close/>
                  </a:path>
                </a:pathLst>
              </a:custGeom>
              <a:solidFill>
                <a:srgbClr val="EAB054"/>
              </a:solidFill>
              <a:ln w="9525" cap="flat">
                <a:noFill/>
                <a:prstDash val="solid"/>
                <a:miter/>
              </a:ln>
            </p:spPr>
            <p:txBody>
              <a:bodyPr rtlCol="0" anchor="ctr"/>
              <a:lstStyle/>
              <a:p>
                <a:endParaRPr lang="id-ID"/>
              </a:p>
            </p:txBody>
          </p:sp>
        </p:grpSp>
      </p:grpSp>
      <p:grpSp>
        <p:nvGrpSpPr>
          <p:cNvPr id="267" name="Graphic 9">
            <a:extLst>
              <a:ext uri="{FF2B5EF4-FFF2-40B4-BE49-F238E27FC236}">
                <a16:creationId xmlns:a16="http://schemas.microsoft.com/office/drawing/2014/main" id="{AF91A60D-71A8-41BC-B9A6-D5830A022523}"/>
              </a:ext>
            </a:extLst>
          </p:cNvPr>
          <p:cNvGrpSpPr/>
          <p:nvPr/>
        </p:nvGrpSpPr>
        <p:grpSpPr>
          <a:xfrm>
            <a:off x="755105" y="4621360"/>
            <a:ext cx="1393771" cy="2069335"/>
            <a:chOff x="1839426" y="2454483"/>
            <a:chExt cx="708183" cy="1051441"/>
          </a:xfrm>
          <a:solidFill>
            <a:schemeClr val="accent1"/>
          </a:solidFill>
        </p:grpSpPr>
        <p:sp>
          <p:nvSpPr>
            <p:cNvPr id="268" name="Freeform: Shape 267">
              <a:extLst>
                <a:ext uri="{FF2B5EF4-FFF2-40B4-BE49-F238E27FC236}">
                  <a16:creationId xmlns:a16="http://schemas.microsoft.com/office/drawing/2014/main" id="{39144F7C-CD5C-4320-A527-B73E5011B8C1}"/>
                </a:ext>
              </a:extLst>
            </p:cNvPr>
            <p:cNvSpPr/>
            <p:nvPr/>
          </p:nvSpPr>
          <p:spPr>
            <a:xfrm>
              <a:off x="2220235" y="2684753"/>
              <a:ext cx="280034" cy="276225"/>
            </a:xfrm>
            <a:custGeom>
              <a:avLst/>
              <a:gdLst>
                <a:gd name="connsiteX0" fmla="*/ 38767 w 280034"/>
                <a:gd name="connsiteY0" fmla="*/ 0 h 276225"/>
                <a:gd name="connsiteX1" fmla="*/ 134684 w 280034"/>
                <a:gd name="connsiteY1" fmla="*/ 123063 h 276225"/>
                <a:gd name="connsiteX2" fmla="*/ 280035 w 280034"/>
                <a:gd name="connsiteY2" fmla="*/ 213170 h 276225"/>
                <a:gd name="connsiteX3" fmla="*/ 266510 w 280034"/>
                <a:gd name="connsiteY3" fmla="*/ 276225 h 276225"/>
                <a:gd name="connsiteX4" fmla="*/ 92964 w 280034"/>
                <a:gd name="connsiteY4" fmla="*/ 172593 h 276225"/>
                <a:gd name="connsiteX5" fmla="*/ 0 w 280034"/>
                <a:gd name="connsiteY5" fmla="*/ 76772 h 276225"/>
                <a:gd name="connsiteX6" fmla="*/ 38767 w 280034"/>
                <a:gd name="connsiteY6"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34" h="276225">
                  <a:moveTo>
                    <a:pt x="38767" y="0"/>
                  </a:moveTo>
                  <a:cubicBezTo>
                    <a:pt x="142494" y="132969"/>
                    <a:pt x="115538" y="106204"/>
                    <a:pt x="134684" y="123063"/>
                  </a:cubicBezTo>
                  <a:cubicBezTo>
                    <a:pt x="153829" y="139922"/>
                    <a:pt x="280035" y="213170"/>
                    <a:pt x="280035" y="213170"/>
                  </a:cubicBezTo>
                  <a:lnTo>
                    <a:pt x="266510" y="276225"/>
                  </a:lnTo>
                  <a:cubicBezTo>
                    <a:pt x="266510" y="276225"/>
                    <a:pt x="112109" y="188309"/>
                    <a:pt x="92964" y="172593"/>
                  </a:cubicBezTo>
                  <a:cubicBezTo>
                    <a:pt x="73819" y="156781"/>
                    <a:pt x="0" y="76772"/>
                    <a:pt x="0" y="76772"/>
                  </a:cubicBezTo>
                  <a:lnTo>
                    <a:pt x="38767" y="0"/>
                  </a:lnTo>
                  <a:close/>
                </a:path>
              </a:pathLst>
            </a:custGeom>
            <a:solidFill>
              <a:srgbClr val="0186CB"/>
            </a:solidFill>
            <a:ln w="9525" cap="flat">
              <a:noFill/>
              <a:prstDash val="solid"/>
              <a:miter/>
            </a:ln>
          </p:spPr>
          <p:txBody>
            <a:bodyPr rtlCol="0" anchor="ctr"/>
            <a:lstStyle/>
            <a:p>
              <a:endParaRPr lang="id-ID"/>
            </a:p>
          </p:txBody>
        </p:sp>
        <p:sp>
          <p:nvSpPr>
            <p:cNvPr id="269" name="Freeform: Shape 268">
              <a:extLst>
                <a:ext uri="{FF2B5EF4-FFF2-40B4-BE49-F238E27FC236}">
                  <a16:creationId xmlns:a16="http://schemas.microsoft.com/office/drawing/2014/main" id="{B29B4590-2C0A-461F-B9D4-D88355C55B09}"/>
                </a:ext>
              </a:extLst>
            </p:cNvPr>
            <p:cNvSpPr/>
            <p:nvPr/>
          </p:nvSpPr>
          <p:spPr>
            <a:xfrm>
              <a:off x="2220235" y="2728377"/>
              <a:ext cx="279844" cy="232695"/>
            </a:xfrm>
            <a:custGeom>
              <a:avLst/>
              <a:gdLst>
                <a:gd name="connsiteX0" fmla="*/ 219170 w 279844"/>
                <a:gd name="connsiteY0" fmla="*/ 143542 h 232695"/>
                <a:gd name="connsiteX1" fmla="*/ 192024 w 279844"/>
                <a:gd name="connsiteY1" fmla="*/ 144399 h 232695"/>
                <a:gd name="connsiteX2" fmla="*/ 129826 w 279844"/>
                <a:gd name="connsiteY2" fmla="*/ 107918 h 232695"/>
                <a:gd name="connsiteX3" fmla="*/ 96774 w 279844"/>
                <a:gd name="connsiteY3" fmla="*/ 82772 h 232695"/>
                <a:gd name="connsiteX4" fmla="*/ 45720 w 279844"/>
                <a:gd name="connsiteY4" fmla="*/ 28384 h 232695"/>
                <a:gd name="connsiteX5" fmla="*/ 16764 w 279844"/>
                <a:gd name="connsiteY5" fmla="*/ 0 h 232695"/>
                <a:gd name="connsiteX6" fmla="*/ 0 w 279844"/>
                <a:gd name="connsiteY6" fmla="*/ 33242 h 232695"/>
                <a:gd name="connsiteX7" fmla="*/ 92964 w 279844"/>
                <a:gd name="connsiteY7" fmla="*/ 129064 h 232695"/>
                <a:gd name="connsiteX8" fmla="*/ 266510 w 279844"/>
                <a:gd name="connsiteY8" fmla="*/ 232696 h 232695"/>
                <a:gd name="connsiteX9" fmla="*/ 279845 w 279844"/>
                <a:gd name="connsiteY9" fmla="*/ 170212 h 232695"/>
                <a:gd name="connsiteX10" fmla="*/ 219170 w 279844"/>
                <a:gd name="connsiteY10" fmla="*/ 143542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44" h="232695">
                  <a:moveTo>
                    <a:pt x="219170" y="143542"/>
                  </a:moveTo>
                  <a:cubicBezTo>
                    <a:pt x="211741" y="148399"/>
                    <a:pt x="202121" y="149828"/>
                    <a:pt x="192024" y="144399"/>
                  </a:cubicBezTo>
                  <a:cubicBezTo>
                    <a:pt x="170402" y="132778"/>
                    <a:pt x="149257" y="121444"/>
                    <a:pt x="129826" y="107918"/>
                  </a:cubicBezTo>
                  <a:cubicBezTo>
                    <a:pt x="118205" y="100870"/>
                    <a:pt x="107061" y="92488"/>
                    <a:pt x="96774" y="82772"/>
                  </a:cubicBezTo>
                  <a:cubicBezTo>
                    <a:pt x="78772" y="65722"/>
                    <a:pt x="60960" y="47815"/>
                    <a:pt x="45720" y="28384"/>
                  </a:cubicBezTo>
                  <a:cubicBezTo>
                    <a:pt x="37624" y="18002"/>
                    <a:pt x="26194" y="9525"/>
                    <a:pt x="16764" y="0"/>
                  </a:cubicBezTo>
                  <a:lnTo>
                    <a:pt x="0" y="33242"/>
                  </a:lnTo>
                  <a:cubicBezTo>
                    <a:pt x="0" y="33242"/>
                    <a:pt x="73819" y="113252"/>
                    <a:pt x="92964" y="129064"/>
                  </a:cubicBezTo>
                  <a:cubicBezTo>
                    <a:pt x="112109" y="144875"/>
                    <a:pt x="266510" y="232696"/>
                    <a:pt x="266510" y="232696"/>
                  </a:cubicBezTo>
                  <a:lnTo>
                    <a:pt x="279845" y="170212"/>
                  </a:lnTo>
                  <a:cubicBezTo>
                    <a:pt x="259651" y="162401"/>
                    <a:pt x="239173" y="153448"/>
                    <a:pt x="219170" y="143542"/>
                  </a:cubicBezTo>
                  <a:close/>
                </a:path>
              </a:pathLst>
            </a:custGeom>
            <a:solidFill>
              <a:srgbClr val="0056A3">
                <a:alpha val="65000"/>
              </a:srgbClr>
            </a:solidFill>
            <a:ln w="9525" cap="flat">
              <a:noFill/>
              <a:prstDash val="solid"/>
              <a:miter/>
            </a:ln>
          </p:spPr>
          <p:txBody>
            <a:bodyPr rtlCol="0" anchor="ctr"/>
            <a:lstStyle/>
            <a:p>
              <a:endParaRPr lang="id-ID"/>
            </a:p>
          </p:txBody>
        </p:sp>
        <p:sp>
          <p:nvSpPr>
            <p:cNvPr id="270" name="Freeform: Shape 269">
              <a:extLst>
                <a:ext uri="{FF2B5EF4-FFF2-40B4-BE49-F238E27FC236}">
                  <a16:creationId xmlns:a16="http://schemas.microsoft.com/office/drawing/2014/main" id="{96DF713C-A2F4-4C52-8B9A-55C6E2F81C2B}"/>
                </a:ext>
              </a:extLst>
            </p:cNvPr>
            <p:cNvSpPr/>
            <p:nvPr/>
          </p:nvSpPr>
          <p:spPr>
            <a:xfrm>
              <a:off x="2228611" y="3417130"/>
              <a:ext cx="140451" cy="74934"/>
            </a:xfrm>
            <a:custGeom>
              <a:avLst/>
              <a:gdLst>
                <a:gd name="connsiteX0" fmla="*/ 6483 w 140451"/>
                <a:gd name="connsiteY0" fmla="*/ 2286 h 74934"/>
                <a:gd name="connsiteX1" fmla="*/ 6 w 140451"/>
                <a:gd name="connsiteY1" fmla="*/ 35623 h 74934"/>
                <a:gd name="connsiteX2" fmla="*/ 5435 w 140451"/>
                <a:gd name="connsiteY2" fmla="*/ 69342 h 74934"/>
                <a:gd name="connsiteX3" fmla="*/ 136404 w 140451"/>
                <a:gd name="connsiteY3" fmla="*/ 67151 h 74934"/>
                <a:gd name="connsiteX4" fmla="*/ 115544 w 140451"/>
                <a:gd name="connsiteY4" fmla="*/ 34004 h 74934"/>
                <a:gd name="connsiteX5" fmla="*/ 70205 w 140451"/>
                <a:gd name="connsiteY5" fmla="*/ 24289 h 74934"/>
                <a:gd name="connsiteX6" fmla="*/ 58013 w 140451"/>
                <a:gd name="connsiteY6" fmla="*/ 0 h 74934"/>
                <a:gd name="connsiteX7" fmla="*/ 6483 w 140451"/>
                <a:gd name="connsiteY7" fmla="*/ 2286 h 7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451" h="74934">
                  <a:moveTo>
                    <a:pt x="6483" y="2286"/>
                  </a:moveTo>
                  <a:cubicBezTo>
                    <a:pt x="6483" y="2286"/>
                    <a:pt x="6" y="21146"/>
                    <a:pt x="6" y="35623"/>
                  </a:cubicBezTo>
                  <a:cubicBezTo>
                    <a:pt x="-89" y="50197"/>
                    <a:pt x="958" y="65627"/>
                    <a:pt x="5435" y="69342"/>
                  </a:cubicBezTo>
                  <a:cubicBezTo>
                    <a:pt x="14389" y="76676"/>
                    <a:pt x="127260" y="77629"/>
                    <a:pt x="136404" y="67151"/>
                  </a:cubicBezTo>
                  <a:cubicBezTo>
                    <a:pt x="145548" y="56769"/>
                    <a:pt x="139452" y="39815"/>
                    <a:pt x="115544" y="34004"/>
                  </a:cubicBezTo>
                  <a:cubicBezTo>
                    <a:pt x="89922" y="27718"/>
                    <a:pt x="86302" y="30385"/>
                    <a:pt x="70205" y="24289"/>
                  </a:cubicBezTo>
                  <a:cubicBezTo>
                    <a:pt x="54108" y="18193"/>
                    <a:pt x="58013" y="0"/>
                    <a:pt x="58013" y="0"/>
                  </a:cubicBezTo>
                  <a:lnTo>
                    <a:pt x="6483" y="2286"/>
                  </a:lnTo>
                  <a:close/>
                </a:path>
              </a:pathLst>
            </a:custGeom>
            <a:solidFill>
              <a:srgbClr val="110239"/>
            </a:solidFill>
            <a:ln w="9525" cap="flat">
              <a:noFill/>
              <a:prstDash val="solid"/>
              <a:miter/>
            </a:ln>
          </p:spPr>
          <p:txBody>
            <a:bodyPr rtlCol="0" anchor="ctr"/>
            <a:lstStyle/>
            <a:p>
              <a:endParaRPr lang="id-ID"/>
            </a:p>
          </p:txBody>
        </p:sp>
        <p:sp>
          <p:nvSpPr>
            <p:cNvPr id="271" name="Freeform: Shape 270">
              <a:extLst>
                <a:ext uri="{FF2B5EF4-FFF2-40B4-BE49-F238E27FC236}">
                  <a16:creationId xmlns:a16="http://schemas.microsoft.com/office/drawing/2014/main" id="{41A6AE8E-13A5-4598-A5B3-BA8C2394113B}"/>
                </a:ext>
              </a:extLst>
            </p:cNvPr>
            <p:cNvSpPr/>
            <p:nvPr/>
          </p:nvSpPr>
          <p:spPr>
            <a:xfrm>
              <a:off x="1961608" y="3398271"/>
              <a:ext cx="132557" cy="107653"/>
            </a:xfrm>
            <a:custGeom>
              <a:avLst/>
              <a:gdLst>
                <a:gd name="connsiteX0" fmla="*/ 25836 w 132557"/>
                <a:gd name="connsiteY0" fmla="*/ 0 h 107653"/>
                <a:gd name="connsiteX1" fmla="*/ 7833 w 132557"/>
                <a:gd name="connsiteY1" fmla="*/ 28861 h 107653"/>
                <a:gd name="connsiteX2" fmla="*/ 880 w 132557"/>
                <a:gd name="connsiteY2" fmla="*/ 62293 h 107653"/>
                <a:gd name="connsiteX3" fmla="*/ 124038 w 132557"/>
                <a:gd name="connsiteY3" fmla="*/ 106966 h 107653"/>
                <a:gd name="connsiteX4" fmla="*/ 116323 w 132557"/>
                <a:gd name="connsiteY4" fmla="*/ 68580 h 107653"/>
                <a:gd name="connsiteX5" fmla="*/ 77461 w 132557"/>
                <a:gd name="connsiteY5" fmla="*/ 43339 h 107653"/>
                <a:gd name="connsiteX6" fmla="*/ 74699 w 132557"/>
                <a:gd name="connsiteY6" fmla="*/ 16288 h 107653"/>
                <a:gd name="connsiteX7" fmla="*/ 25836 w 132557"/>
                <a:gd name="connsiteY7" fmla="*/ 0 h 10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57" h="107653">
                  <a:moveTo>
                    <a:pt x="25836" y="0"/>
                  </a:moveTo>
                  <a:cubicBezTo>
                    <a:pt x="25836" y="0"/>
                    <a:pt x="13072" y="15335"/>
                    <a:pt x="7833" y="28861"/>
                  </a:cubicBezTo>
                  <a:cubicBezTo>
                    <a:pt x="2595" y="42481"/>
                    <a:pt x="-1977" y="57245"/>
                    <a:pt x="880" y="62293"/>
                  </a:cubicBezTo>
                  <a:cubicBezTo>
                    <a:pt x="6595" y="72295"/>
                    <a:pt x="111751" y="113443"/>
                    <a:pt x="124038" y="106966"/>
                  </a:cubicBezTo>
                  <a:cubicBezTo>
                    <a:pt x="136326" y="100489"/>
                    <a:pt x="136611" y="82582"/>
                    <a:pt x="116323" y="68580"/>
                  </a:cubicBezTo>
                  <a:cubicBezTo>
                    <a:pt x="94606" y="53626"/>
                    <a:pt x="90320" y="54864"/>
                    <a:pt x="77461" y="43339"/>
                  </a:cubicBezTo>
                  <a:cubicBezTo>
                    <a:pt x="64602" y="31909"/>
                    <a:pt x="74699" y="16288"/>
                    <a:pt x="74699" y="16288"/>
                  </a:cubicBezTo>
                  <a:lnTo>
                    <a:pt x="25836" y="0"/>
                  </a:lnTo>
                  <a:close/>
                </a:path>
              </a:pathLst>
            </a:custGeom>
            <a:solidFill>
              <a:srgbClr val="110239"/>
            </a:solidFill>
            <a:ln w="9525" cap="flat">
              <a:noFill/>
              <a:prstDash val="solid"/>
              <a:miter/>
            </a:ln>
          </p:spPr>
          <p:txBody>
            <a:bodyPr rtlCol="0" anchor="ctr"/>
            <a:lstStyle/>
            <a:p>
              <a:endParaRPr lang="id-ID"/>
            </a:p>
          </p:txBody>
        </p:sp>
        <p:sp>
          <p:nvSpPr>
            <p:cNvPr id="272" name="Freeform: Shape 271">
              <a:extLst>
                <a:ext uri="{FF2B5EF4-FFF2-40B4-BE49-F238E27FC236}">
                  <a16:creationId xmlns:a16="http://schemas.microsoft.com/office/drawing/2014/main" id="{C1F7670E-0FF7-43E5-AC81-E5519864AD13}"/>
                </a:ext>
              </a:extLst>
            </p:cNvPr>
            <p:cNvSpPr/>
            <p:nvPr/>
          </p:nvSpPr>
          <p:spPr>
            <a:xfrm>
              <a:off x="2082218" y="2939642"/>
              <a:ext cx="223279" cy="494061"/>
            </a:xfrm>
            <a:custGeom>
              <a:avLst/>
              <a:gdLst>
                <a:gd name="connsiteX0" fmla="*/ 152114 w 223279"/>
                <a:gd name="connsiteY0" fmla="*/ 0 h 494061"/>
                <a:gd name="connsiteX1" fmla="*/ 0 w 223279"/>
                <a:gd name="connsiteY1" fmla="*/ 16859 h 494061"/>
                <a:gd name="connsiteX2" fmla="*/ 146304 w 223279"/>
                <a:gd name="connsiteY2" fmla="*/ 269272 h 494061"/>
                <a:gd name="connsiteX3" fmla="*/ 142494 w 223279"/>
                <a:gd name="connsiteY3" fmla="*/ 494062 h 494061"/>
                <a:gd name="connsiteX4" fmla="*/ 211360 w 223279"/>
                <a:gd name="connsiteY4" fmla="*/ 494062 h 494061"/>
                <a:gd name="connsiteX5" fmla="*/ 222790 w 223279"/>
                <a:gd name="connsiteY5" fmla="*/ 252889 h 494061"/>
                <a:gd name="connsiteX6" fmla="*/ 152114 w 223279"/>
                <a:gd name="connsiteY6" fmla="*/ 0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279" h="494061">
                  <a:moveTo>
                    <a:pt x="152114" y="0"/>
                  </a:moveTo>
                  <a:lnTo>
                    <a:pt x="0" y="16859"/>
                  </a:lnTo>
                  <a:cubicBezTo>
                    <a:pt x="0" y="16859"/>
                    <a:pt x="136017" y="234315"/>
                    <a:pt x="146304" y="269272"/>
                  </a:cubicBezTo>
                  <a:cubicBezTo>
                    <a:pt x="156591" y="304228"/>
                    <a:pt x="142494" y="494062"/>
                    <a:pt x="142494" y="494062"/>
                  </a:cubicBezTo>
                  <a:lnTo>
                    <a:pt x="211360" y="494062"/>
                  </a:lnTo>
                  <a:cubicBezTo>
                    <a:pt x="211360" y="494062"/>
                    <a:pt x="226124" y="269843"/>
                    <a:pt x="222790" y="252889"/>
                  </a:cubicBezTo>
                  <a:cubicBezTo>
                    <a:pt x="219456" y="236029"/>
                    <a:pt x="152114" y="0"/>
                    <a:pt x="152114" y="0"/>
                  </a:cubicBezTo>
                  <a:close/>
                </a:path>
              </a:pathLst>
            </a:custGeom>
            <a:solidFill>
              <a:srgbClr val="F45762"/>
            </a:solidFill>
            <a:ln w="9525" cap="flat">
              <a:noFill/>
              <a:prstDash val="solid"/>
              <a:miter/>
            </a:ln>
          </p:spPr>
          <p:txBody>
            <a:bodyPr rtlCol="0" anchor="ctr"/>
            <a:lstStyle/>
            <a:p>
              <a:endParaRPr lang="id-ID"/>
            </a:p>
          </p:txBody>
        </p:sp>
        <p:sp>
          <p:nvSpPr>
            <p:cNvPr id="273" name="Freeform: Shape 272">
              <a:extLst>
                <a:ext uri="{FF2B5EF4-FFF2-40B4-BE49-F238E27FC236}">
                  <a16:creationId xmlns:a16="http://schemas.microsoft.com/office/drawing/2014/main" id="{C306DEB7-6FF9-46FC-A18E-A7279B2FB17A}"/>
                </a:ext>
              </a:extLst>
            </p:cNvPr>
            <p:cNvSpPr/>
            <p:nvPr/>
          </p:nvSpPr>
          <p:spPr>
            <a:xfrm>
              <a:off x="1972966" y="2950881"/>
              <a:ext cx="255651" cy="477392"/>
            </a:xfrm>
            <a:custGeom>
              <a:avLst/>
              <a:gdLst>
                <a:gd name="connsiteX0" fmla="*/ 255651 w 255651"/>
                <a:gd name="connsiteY0" fmla="*/ 0 h 477392"/>
                <a:gd name="connsiteX1" fmla="*/ 81915 w 255651"/>
                <a:gd name="connsiteY1" fmla="*/ 0 h 477392"/>
                <a:gd name="connsiteX2" fmla="*/ 70961 w 255651"/>
                <a:gd name="connsiteY2" fmla="*/ 93821 h 477392"/>
                <a:gd name="connsiteX3" fmla="*/ 85630 w 255651"/>
                <a:gd name="connsiteY3" fmla="*/ 235839 h 477392"/>
                <a:gd name="connsiteX4" fmla="*/ 0 w 255651"/>
                <a:gd name="connsiteY4" fmla="*/ 453866 h 477392"/>
                <a:gd name="connsiteX5" fmla="*/ 63246 w 255651"/>
                <a:gd name="connsiteY5" fmla="*/ 477393 h 477392"/>
                <a:gd name="connsiteX6" fmla="*/ 158877 w 255651"/>
                <a:gd name="connsiteY6" fmla="*/ 262033 h 477392"/>
                <a:gd name="connsiteX7" fmla="*/ 255651 w 255651"/>
                <a:gd name="connsiteY7"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51" h="477392">
                  <a:moveTo>
                    <a:pt x="255651" y="0"/>
                  </a:moveTo>
                  <a:lnTo>
                    <a:pt x="81915" y="0"/>
                  </a:lnTo>
                  <a:cubicBezTo>
                    <a:pt x="81915" y="0"/>
                    <a:pt x="61627" y="53245"/>
                    <a:pt x="70961" y="93821"/>
                  </a:cubicBezTo>
                  <a:cubicBezTo>
                    <a:pt x="80296" y="134398"/>
                    <a:pt x="86487" y="220599"/>
                    <a:pt x="85630" y="235839"/>
                  </a:cubicBezTo>
                  <a:cubicBezTo>
                    <a:pt x="84773" y="251079"/>
                    <a:pt x="0" y="453866"/>
                    <a:pt x="0" y="453866"/>
                  </a:cubicBezTo>
                  <a:lnTo>
                    <a:pt x="63246" y="477393"/>
                  </a:lnTo>
                  <a:cubicBezTo>
                    <a:pt x="63246" y="477393"/>
                    <a:pt x="150400" y="284036"/>
                    <a:pt x="158877" y="262033"/>
                  </a:cubicBezTo>
                  <a:cubicBezTo>
                    <a:pt x="167259" y="240030"/>
                    <a:pt x="255651" y="0"/>
                    <a:pt x="255651" y="0"/>
                  </a:cubicBezTo>
                  <a:close/>
                </a:path>
              </a:pathLst>
            </a:custGeom>
            <a:solidFill>
              <a:srgbClr val="F45762"/>
            </a:solidFill>
            <a:ln w="9525" cap="flat">
              <a:noFill/>
              <a:prstDash val="solid"/>
              <a:miter/>
            </a:ln>
          </p:spPr>
          <p:txBody>
            <a:bodyPr rtlCol="0" anchor="ctr"/>
            <a:lstStyle/>
            <a:p>
              <a:endParaRPr lang="id-ID"/>
            </a:p>
          </p:txBody>
        </p:sp>
        <p:sp>
          <p:nvSpPr>
            <p:cNvPr id="274" name="Freeform: Shape 273">
              <a:extLst>
                <a:ext uri="{FF2B5EF4-FFF2-40B4-BE49-F238E27FC236}">
                  <a16:creationId xmlns:a16="http://schemas.microsoft.com/office/drawing/2014/main" id="{18333D7F-D8F7-4C94-89FC-3A726AEE0EE2}"/>
                </a:ext>
              </a:extLst>
            </p:cNvPr>
            <p:cNvSpPr/>
            <p:nvPr/>
          </p:nvSpPr>
          <p:spPr>
            <a:xfrm>
              <a:off x="2144130" y="2583312"/>
              <a:ext cx="81533" cy="99789"/>
            </a:xfrm>
            <a:custGeom>
              <a:avLst/>
              <a:gdLst>
                <a:gd name="connsiteX0" fmla="*/ 77057 w 81533"/>
                <a:gd name="connsiteY0" fmla="*/ 8382 h 99789"/>
                <a:gd name="connsiteX1" fmla="*/ 35147 w 81533"/>
                <a:gd name="connsiteY1" fmla="*/ 5048 h 99789"/>
                <a:gd name="connsiteX2" fmla="*/ 20860 w 81533"/>
                <a:gd name="connsiteY2" fmla="*/ 0 h 99789"/>
                <a:gd name="connsiteX3" fmla="*/ 0 w 81533"/>
                <a:gd name="connsiteY3" fmla="*/ 73533 h 99789"/>
                <a:gd name="connsiteX4" fmla="*/ 38005 w 81533"/>
                <a:gd name="connsiteY4" fmla="*/ 99155 h 99789"/>
                <a:gd name="connsiteX5" fmla="*/ 81534 w 81533"/>
                <a:gd name="connsiteY5" fmla="*/ 77438 h 99789"/>
                <a:gd name="connsiteX6" fmla="*/ 77057 w 81533"/>
                <a:gd name="connsiteY6" fmla="*/ 8382 h 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3" h="99789">
                  <a:moveTo>
                    <a:pt x="77057" y="8382"/>
                  </a:moveTo>
                  <a:cubicBezTo>
                    <a:pt x="62865" y="9334"/>
                    <a:pt x="48292" y="7906"/>
                    <a:pt x="35147" y="5048"/>
                  </a:cubicBezTo>
                  <a:cubicBezTo>
                    <a:pt x="30289" y="4001"/>
                    <a:pt x="25432" y="2286"/>
                    <a:pt x="20860" y="0"/>
                  </a:cubicBezTo>
                  <a:cubicBezTo>
                    <a:pt x="19431" y="17431"/>
                    <a:pt x="14478" y="58198"/>
                    <a:pt x="0" y="73533"/>
                  </a:cubicBezTo>
                  <a:cubicBezTo>
                    <a:pt x="0" y="73533"/>
                    <a:pt x="2000" y="94107"/>
                    <a:pt x="38005" y="99155"/>
                  </a:cubicBezTo>
                  <a:cubicBezTo>
                    <a:pt x="74105" y="104204"/>
                    <a:pt x="81534" y="77438"/>
                    <a:pt x="81534" y="77438"/>
                  </a:cubicBezTo>
                  <a:cubicBezTo>
                    <a:pt x="81534" y="77438"/>
                    <a:pt x="74676" y="34100"/>
                    <a:pt x="77057" y="8382"/>
                  </a:cubicBezTo>
                  <a:close/>
                </a:path>
              </a:pathLst>
            </a:custGeom>
            <a:solidFill>
              <a:srgbClr val="FCD4CA"/>
            </a:solidFill>
            <a:ln w="9525" cap="flat">
              <a:noFill/>
              <a:prstDash val="solid"/>
              <a:miter/>
            </a:ln>
          </p:spPr>
          <p:txBody>
            <a:bodyPr rtlCol="0" anchor="ctr"/>
            <a:lstStyle/>
            <a:p>
              <a:endParaRPr lang="id-ID"/>
            </a:p>
          </p:txBody>
        </p:sp>
        <p:sp>
          <p:nvSpPr>
            <p:cNvPr id="275" name="Freeform: Shape 274">
              <a:extLst>
                <a:ext uri="{FF2B5EF4-FFF2-40B4-BE49-F238E27FC236}">
                  <a16:creationId xmlns:a16="http://schemas.microsoft.com/office/drawing/2014/main" id="{269E6313-9D51-4DB0-9E43-11484461A0B0}"/>
                </a:ext>
              </a:extLst>
            </p:cNvPr>
            <p:cNvSpPr/>
            <p:nvPr/>
          </p:nvSpPr>
          <p:spPr>
            <a:xfrm>
              <a:off x="2144130" y="2583312"/>
              <a:ext cx="78390" cy="94773"/>
            </a:xfrm>
            <a:custGeom>
              <a:avLst/>
              <a:gdLst>
                <a:gd name="connsiteX0" fmla="*/ 190 w 78390"/>
                <a:gd name="connsiteY0" fmla="*/ 74200 h 94773"/>
                <a:gd name="connsiteX1" fmla="*/ 571 w 78390"/>
                <a:gd name="connsiteY1" fmla="*/ 75724 h 94773"/>
                <a:gd name="connsiteX2" fmla="*/ 667 w 78390"/>
                <a:gd name="connsiteY2" fmla="*/ 75914 h 94773"/>
                <a:gd name="connsiteX3" fmla="*/ 1524 w 78390"/>
                <a:gd name="connsiteY3" fmla="*/ 78200 h 94773"/>
                <a:gd name="connsiteX4" fmla="*/ 1524 w 78390"/>
                <a:gd name="connsiteY4" fmla="*/ 78295 h 94773"/>
                <a:gd name="connsiteX5" fmla="*/ 3048 w 78390"/>
                <a:gd name="connsiteY5" fmla="*/ 81058 h 94773"/>
                <a:gd name="connsiteX6" fmla="*/ 3334 w 78390"/>
                <a:gd name="connsiteY6" fmla="*/ 81439 h 94773"/>
                <a:gd name="connsiteX7" fmla="*/ 9144 w 78390"/>
                <a:gd name="connsiteY7" fmla="*/ 87916 h 94773"/>
                <a:gd name="connsiteX8" fmla="*/ 9620 w 78390"/>
                <a:gd name="connsiteY8" fmla="*/ 88297 h 94773"/>
                <a:gd name="connsiteX9" fmla="*/ 14192 w 78390"/>
                <a:gd name="connsiteY9" fmla="*/ 91440 h 94773"/>
                <a:gd name="connsiteX10" fmla="*/ 14859 w 78390"/>
                <a:gd name="connsiteY10" fmla="*/ 91821 h 94773"/>
                <a:gd name="connsiteX11" fmla="*/ 20955 w 78390"/>
                <a:gd name="connsiteY11" fmla="*/ 94774 h 94773"/>
                <a:gd name="connsiteX12" fmla="*/ 34766 w 78390"/>
                <a:gd name="connsiteY12" fmla="*/ 70485 h 94773"/>
                <a:gd name="connsiteX13" fmla="*/ 78391 w 78390"/>
                <a:gd name="connsiteY13" fmla="*/ 51911 h 94773"/>
                <a:gd name="connsiteX14" fmla="*/ 77057 w 78390"/>
                <a:gd name="connsiteY14" fmla="*/ 8382 h 94773"/>
                <a:gd name="connsiteX15" fmla="*/ 35147 w 78390"/>
                <a:gd name="connsiteY15" fmla="*/ 5048 h 94773"/>
                <a:gd name="connsiteX16" fmla="*/ 20860 w 78390"/>
                <a:gd name="connsiteY16" fmla="*/ 0 h 94773"/>
                <a:gd name="connsiteX17" fmla="*/ 0 w 78390"/>
                <a:gd name="connsiteY17" fmla="*/ 73533 h 94773"/>
                <a:gd name="connsiteX18" fmla="*/ 95 w 78390"/>
                <a:gd name="connsiteY18" fmla="*/ 74009 h 94773"/>
                <a:gd name="connsiteX19" fmla="*/ 190 w 78390"/>
                <a:gd name="connsiteY19" fmla="*/ 74200 h 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90" h="94773">
                  <a:moveTo>
                    <a:pt x="190" y="74200"/>
                  </a:moveTo>
                  <a:cubicBezTo>
                    <a:pt x="286" y="74581"/>
                    <a:pt x="381" y="75057"/>
                    <a:pt x="571" y="75724"/>
                  </a:cubicBezTo>
                  <a:cubicBezTo>
                    <a:pt x="571" y="75819"/>
                    <a:pt x="571" y="75819"/>
                    <a:pt x="667" y="75914"/>
                  </a:cubicBezTo>
                  <a:cubicBezTo>
                    <a:pt x="857" y="76581"/>
                    <a:pt x="1143" y="77343"/>
                    <a:pt x="1524" y="78200"/>
                  </a:cubicBezTo>
                  <a:cubicBezTo>
                    <a:pt x="1524" y="78200"/>
                    <a:pt x="1524" y="78295"/>
                    <a:pt x="1524" y="78295"/>
                  </a:cubicBezTo>
                  <a:cubicBezTo>
                    <a:pt x="1905" y="79153"/>
                    <a:pt x="2477" y="80105"/>
                    <a:pt x="3048" y="81058"/>
                  </a:cubicBezTo>
                  <a:cubicBezTo>
                    <a:pt x="3143" y="81153"/>
                    <a:pt x="3239" y="81343"/>
                    <a:pt x="3334" y="81439"/>
                  </a:cubicBezTo>
                  <a:cubicBezTo>
                    <a:pt x="4667" y="83439"/>
                    <a:pt x="6572" y="85725"/>
                    <a:pt x="9144" y="87916"/>
                  </a:cubicBezTo>
                  <a:cubicBezTo>
                    <a:pt x="9335" y="88011"/>
                    <a:pt x="9430" y="88202"/>
                    <a:pt x="9620" y="88297"/>
                  </a:cubicBezTo>
                  <a:cubicBezTo>
                    <a:pt x="10954" y="89344"/>
                    <a:pt x="12478" y="90392"/>
                    <a:pt x="14192" y="91440"/>
                  </a:cubicBezTo>
                  <a:cubicBezTo>
                    <a:pt x="14383" y="91535"/>
                    <a:pt x="14668" y="91726"/>
                    <a:pt x="14859" y="91821"/>
                  </a:cubicBezTo>
                  <a:cubicBezTo>
                    <a:pt x="16669" y="92869"/>
                    <a:pt x="18669" y="93821"/>
                    <a:pt x="20955" y="94774"/>
                  </a:cubicBezTo>
                  <a:cubicBezTo>
                    <a:pt x="23241" y="85725"/>
                    <a:pt x="27813" y="77248"/>
                    <a:pt x="34766" y="70485"/>
                  </a:cubicBezTo>
                  <a:cubicBezTo>
                    <a:pt x="47054" y="58483"/>
                    <a:pt x="62198" y="52483"/>
                    <a:pt x="78391" y="51911"/>
                  </a:cubicBezTo>
                  <a:cubicBezTo>
                    <a:pt x="76962" y="38005"/>
                    <a:pt x="75914" y="21050"/>
                    <a:pt x="77057" y="8382"/>
                  </a:cubicBezTo>
                  <a:cubicBezTo>
                    <a:pt x="62865" y="9334"/>
                    <a:pt x="48292" y="7906"/>
                    <a:pt x="35147" y="5048"/>
                  </a:cubicBezTo>
                  <a:cubicBezTo>
                    <a:pt x="30289" y="4001"/>
                    <a:pt x="25432" y="2286"/>
                    <a:pt x="20860" y="0"/>
                  </a:cubicBezTo>
                  <a:cubicBezTo>
                    <a:pt x="19431" y="17431"/>
                    <a:pt x="14478" y="58198"/>
                    <a:pt x="0" y="73533"/>
                  </a:cubicBezTo>
                  <a:cubicBezTo>
                    <a:pt x="0" y="73533"/>
                    <a:pt x="0" y="73724"/>
                    <a:pt x="95" y="74009"/>
                  </a:cubicBezTo>
                  <a:cubicBezTo>
                    <a:pt x="190" y="74009"/>
                    <a:pt x="190" y="74105"/>
                    <a:pt x="190" y="74200"/>
                  </a:cubicBezTo>
                  <a:close/>
                </a:path>
              </a:pathLst>
            </a:custGeom>
            <a:solidFill>
              <a:srgbClr val="E8A393"/>
            </a:solidFill>
            <a:ln w="9525" cap="flat">
              <a:noFill/>
              <a:prstDash val="solid"/>
              <a:miter/>
            </a:ln>
          </p:spPr>
          <p:txBody>
            <a:bodyPr rtlCol="0" anchor="ctr"/>
            <a:lstStyle/>
            <a:p>
              <a:endParaRPr lang="id-ID"/>
            </a:p>
          </p:txBody>
        </p:sp>
        <p:sp>
          <p:nvSpPr>
            <p:cNvPr id="276" name="Freeform: Shape 275">
              <a:extLst>
                <a:ext uri="{FF2B5EF4-FFF2-40B4-BE49-F238E27FC236}">
                  <a16:creationId xmlns:a16="http://schemas.microsoft.com/office/drawing/2014/main" id="{BBCC3659-DCCB-4346-BF3C-661702A466C9}"/>
                </a:ext>
              </a:extLst>
            </p:cNvPr>
            <p:cNvSpPr/>
            <p:nvPr/>
          </p:nvSpPr>
          <p:spPr>
            <a:xfrm>
              <a:off x="2144514" y="2481267"/>
              <a:ext cx="116225" cy="140762"/>
            </a:xfrm>
            <a:custGeom>
              <a:avLst/>
              <a:gdLst>
                <a:gd name="connsiteX0" fmla="*/ 18190 w 116225"/>
                <a:gd name="connsiteY0" fmla="*/ 6604 h 140762"/>
                <a:gd name="connsiteX1" fmla="*/ 87436 w 116225"/>
                <a:gd name="connsiteY1" fmla="*/ 6604 h 140762"/>
                <a:gd name="connsiteX2" fmla="*/ 96961 w 116225"/>
                <a:gd name="connsiteY2" fmla="*/ 55182 h 140762"/>
                <a:gd name="connsiteX3" fmla="*/ 116107 w 116225"/>
                <a:gd name="connsiteY3" fmla="*/ 81280 h 140762"/>
                <a:gd name="connsiteX4" fmla="*/ 103915 w 116225"/>
                <a:gd name="connsiteY4" fmla="*/ 95949 h 140762"/>
                <a:gd name="connsiteX5" fmla="*/ 83912 w 116225"/>
                <a:gd name="connsiteY5" fmla="*/ 139478 h 140762"/>
                <a:gd name="connsiteX6" fmla="*/ 6093 w 116225"/>
                <a:gd name="connsiteY6" fmla="*/ 97282 h 140762"/>
                <a:gd name="connsiteX7" fmla="*/ 18190 w 116225"/>
                <a:gd name="connsiteY7" fmla="*/ 6604 h 14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25" h="140762">
                  <a:moveTo>
                    <a:pt x="18190" y="6604"/>
                  </a:moveTo>
                  <a:cubicBezTo>
                    <a:pt x="18190" y="6604"/>
                    <a:pt x="78578" y="-8255"/>
                    <a:pt x="87436" y="6604"/>
                  </a:cubicBezTo>
                  <a:cubicBezTo>
                    <a:pt x="96295" y="21463"/>
                    <a:pt x="93437" y="44704"/>
                    <a:pt x="96961" y="55182"/>
                  </a:cubicBezTo>
                  <a:cubicBezTo>
                    <a:pt x="100486" y="65659"/>
                    <a:pt x="114773" y="77184"/>
                    <a:pt x="116107" y="81280"/>
                  </a:cubicBezTo>
                  <a:cubicBezTo>
                    <a:pt x="117535" y="85471"/>
                    <a:pt x="105629" y="92805"/>
                    <a:pt x="103915" y="95949"/>
                  </a:cubicBezTo>
                  <a:cubicBezTo>
                    <a:pt x="102200" y="99092"/>
                    <a:pt x="94580" y="132525"/>
                    <a:pt x="83912" y="139478"/>
                  </a:cubicBezTo>
                  <a:cubicBezTo>
                    <a:pt x="73244" y="146431"/>
                    <a:pt x="18666" y="124143"/>
                    <a:pt x="6093" y="97282"/>
                  </a:cubicBezTo>
                  <a:cubicBezTo>
                    <a:pt x="-6480" y="70517"/>
                    <a:pt x="1807" y="14510"/>
                    <a:pt x="18190" y="6604"/>
                  </a:cubicBezTo>
                  <a:close/>
                </a:path>
              </a:pathLst>
            </a:custGeom>
            <a:solidFill>
              <a:srgbClr val="FCD4CA"/>
            </a:solidFill>
            <a:ln w="9525" cap="flat">
              <a:noFill/>
              <a:prstDash val="solid"/>
              <a:miter/>
            </a:ln>
          </p:spPr>
          <p:txBody>
            <a:bodyPr rtlCol="0" anchor="ctr"/>
            <a:lstStyle/>
            <a:p>
              <a:endParaRPr lang="id-ID"/>
            </a:p>
          </p:txBody>
        </p:sp>
        <p:sp>
          <p:nvSpPr>
            <p:cNvPr id="277" name="Freeform: Shape 276">
              <a:extLst>
                <a:ext uri="{FF2B5EF4-FFF2-40B4-BE49-F238E27FC236}">
                  <a16:creationId xmlns:a16="http://schemas.microsoft.com/office/drawing/2014/main" id="{50D77499-39D4-4F28-8C4E-9D07F3046010}"/>
                </a:ext>
              </a:extLst>
            </p:cNvPr>
            <p:cNvSpPr/>
            <p:nvPr/>
          </p:nvSpPr>
          <p:spPr>
            <a:xfrm>
              <a:off x="2040498" y="2650367"/>
              <a:ext cx="221356" cy="354029"/>
            </a:xfrm>
            <a:custGeom>
              <a:avLst/>
              <a:gdLst>
                <a:gd name="connsiteX0" fmla="*/ 185261 w 221356"/>
                <a:gd name="connsiteY0" fmla="*/ 4286 h 354029"/>
                <a:gd name="connsiteX1" fmla="*/ 108395 w 221356"/>
                <a:gd name="connsiteY1" fmla="*/ 0 h 354029"/>
                <a:gd name="connsiteX2" fmla="*/ 34766 w 221356"/>
                <a:gd name="connsiteY2" fmla="*/ 14764 h 354029"/>
                <a:gd name="connsiteX3" fmla="*/ 38005 w 221356"/>
                <a:gd name="connsiteY3" fmla="*/ 157734 h 354029"/>
                <a:gd name="connsiteX4" fmla="*/ 0 w 221356"/>
                <a:gd name="connsiteY4" fmla="*/ 318326 h 354029"/>
                <a:gd name="connsiteX5" fmla="*/ 218027 w 221356"/>
                <a:gd name="connsiteY5" fmla="*/ 341186 h 354029"/>
                <a:gd name="connsiteX6" fmla="*/ 221075 w 221356"/>
                <a:gd name="connsiteY6" fmla="*/ 137541 h 354029"/>
                <a:gd name="connsiteX7" fmla="*/ 218503 w 221356"/>
                <a:gd name="connsiteY7" fmla="*/ 34481 h 354029"/>
                <a:gd name="connsiteX8" fmla="*/ 185261 w 221356"/>
                <a:gd name="connsiteY8" fmla="*/ 4286 h 35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56" h="354029">
                  <a:moveTo>
                    <a:pt x="185261" y="4286"/>
                  </a:moveTo>
                  <a:cubicBezTo>
                    <a:pt x="185261" y="4286"/>
                    <a:pt x="142875" y="25336"/>
                    <a:pt x="108395" y="0"/>
                  </a:cubicBezTo>
                  <a:cubicBezTo>
                    <a:pt x="108395" y="0"/>
                    <a:pt x="42863" y="11430"/>
                    <a:pt x="34766" y="14764"/>
                  </a:cubicBezTo>
                  <a:cubicBezTo>
                    <a:pt x="28099" y="17431"/>
                    <a:pt x="45625" y="110776"/>
                    <a:pt x="38005" y="157734"/>
                  </a:cubicBezTo>
                  <a:cubicBezTo>
                    <a:pt x="30385" y="204692"/>
                    <a:pt x="0" y="318326"/>
                    <a:pt x="0" y="318326"/>
                  </a:cubicBezTo>
                  <a:cubicBezTo>
                    <a:pt x="0" y="318326"/>
                    <a:pt x="80296" y="380048"/>
                    <a:pt x="218027" y="341186"/>
                  </a:cubicBezTo>
                  <a:cubicBezTo>
                    <a:pt x="218027" y="341186"/>
                    <a:pt x="222504" y="181832"/>
                    <a:pt x="221075" y="137541"/>
                  </a:cubicBezTo>
                  <a:cubicBezTo>
                    <a:pt x="218885" y="72771"/>
                    <a:pt x="218503" y="34481"/>
                    <a:pt x="218503" y="34481"/>
                  </a:cubicBezTo>
                  <a:cubicBezTo>
                    <a:pt x="218503" y="34481"/>
                    <a:pt x="202787" y="18193"/>
                    <a:pt x="185261" y="4286"/>
                  </a:cubicBezTo>
                  <a:close/>
                </a:path>
              </a:pathLst>
            </a:custGeom>
            <a:solidFill>
              <a:srgbClr val="0186CB"/>
            </a:solidFill>
            <a:ln w="9525" cap="flat">
              <a:noFill/>
              <a:prstDash val="solid"/>
              <a:miter/>
            </a:ln>
          </p:spPr>
          <p:txBody>
            <a:bodyPr rtlCol="0" anchor="ctr"/>
            <a:lstStyle/>
            <a:p>
              <a:endParaRPr lang="id-ID"/>
            </a:p>
          </p:txBody>
        </p:sp>
        <p:sp>
          <p:nvSpPr>
            <p:cNvPr id="278" name="Freeform: Shape 277">
              <a:extLst>
                <a:ext uri="{FF2B5EF4-FFF2-40B4-BE49-F238E27FC236}">
                  <a16:creationId xmlns:a16="http://schemas.microsoft.com/office/drawing/2014/main" id="{307DC1A7-341F-408F-8551-DB0E92FF2780}"/>
                </a:ext>
              </a:extLst>
            </p:cNvPr>
            <p:cNvSpPr/>
            <p:nvPr/>
          </p:nvSpPr>
          <p:spPr>
            <a:xfrm>
              <a:off x="2040594" y="2679324"/>
              <a:ext cx="141160" cy="324861"/>
            </a:xfrm>
            <a:custGeom>
              <a:avLst/>
              <a:gdLst>
                <a:gd name="connsiteX0" fmla="*/ 84868 w 141160"/>
                <a:gd name="connsiteY0" fmla="*/ 233267 h 324861"/>
                <a:gd name="connsiteX1" fmla="*/ 78962 w 141160"/>
                <a:gd name="connsiteY1" fmla="*/ 159068 h 324861"/>
                <a:gd name="connsiteX2" fmla="*/ 60198 w 141160"/>
                <a:gd name="connsiteY2" fmla="*/ 67056 h 324861"/>
                <a:gd name="connsiteX3" fmla="*/ 33433 w 141160"/>
                <a:gd name="connsiteY3" fmla="*/ 0 h 324861"/>
                <a:gd name="connsiteX4" fmla="*/ 38005 w 141160"/>
                <a:gd name="connsiteY4" fmla="*/ 128778 h 324861"/>
                <a:gd name="connsiteX5" fmla="*/ 0 w 141160"/>
                <a:gd name="connsiteY5" fmla="*/ 289370 h 324861"/>
                <a:gd name="connsiteX6" fmla="*/ 141160 w 141160"/>
                <a:gd name="connsiteY6" fmla="*/ 324612 h 324861"/>
                <a:gd name="connsiteX7" fmla="*/ 84868 w 141160"/>
                <a:gd name="connsiteY7" fmla="*/ 233267 h 32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60" h="324861">
                  <a:moveTo>
                    <a:pt x="84868" y="233267"/>
                  </a:moveTo>
                  <a:cubicBezTo>
                    <a:pt x="78867" y="208598"/>
                    <a:pt x="74676" y="184595"/>
                    <a:pt x="78962" y="159068"/>
                  </a:cubicBezTo>
                  <a:cubicBezTo>
                    <a:pt x="83629" y="131445"/>
                    <a:pt x="63817" y="95059"/>
                    <a:pt x="60198" y="67056"/>
                  </a:cubicBezTo>
                  <a:cubicBezTo>
                    <a:pt x="56197" y="37052"/>
                    <a:pt x="53150" y="16669"/>
                    <a:pt x="33433" y="0"/>
                  </a:cubicBezTo>
                  <a:cubicBezTo>
                    <a:pt x="34766" y="28289"/>
                    <a:pt x="43910" y="92393"/>
                    <a:pt x="38005" y="128778"/>
                  </a:cubicBezTo>
                  <a:cubicBezTo>
                    <a:pt x="30385" y="175641"/>
                    <a:pt x="0" y="289370"/>
                    <a:pt x="0" y="289370"/>
                  </a:cubicBezTo>
                  <a:cubicBezTo>
                    <a:pt x="0" y="289370"/>
                    <a:pt x="50959" y="328327"/>
                    <a:pt x="141160" y="324612"/>
                  </a:cubicBezTo>
                  <a:cubicBezTo>
                    <a:pt x="105632" y="303181"/>
                    <a:pt x="94774" y="274130"/>
                    <a:pt x="84868" y="233267"/>
                  </a:cubicBezTo>
                  <a:close/>
                </a:path>
              </a:pathLst>
            </a:custGeom>
            <a:solidFill>
              <a:srgbClr val="0056A3">
                <a:alpha val="65000"/>
              </a:srgbClr>
            </a:solidFill>
            <a:ln w="9525" cap="flat">
              <a:noFill/>
              <a:prstDash val="solid"/>
              <a:miter/>
            </a:ln>
          </p:spPr>
          <p:txBody>
            <a:bodyPr rtlCol="0" anchor="ctr"/>
            <a:lstStyle/>
            <a:p>
              <a:endParaRPr lang="id-ID"/>
            </a:p>
          </p:txBody>
        </p:sp>
        <p:sp>
          <p:nvSpPr>
            <p:cNvPr id="279" name="Freeform: Shape 278">
              <a:extLst>
                <a:ext uri="{FF2B5EF4-FFF2-40B4-BE49-F238E27FC236}">
                  <a16:creationId xmlns:a16="http://schemas.microsoft.com/office/drawing/2014/main" id="{18CCADA1-1795-478D-B981-78C7AE53DB15}"/>
                </a:ext>
              </a:extLst>
            </p:cNvPr>
            <p:cNvSpPr/>
            <p:nvPr/>
          </p:nvSpPr>
          <p:spPr>
            <a:xfrm>
              <a:off x="1839426" y="2751523"/>
              <a:ext cx="708183" cy="477678"/>
            </a:xfrm>
            <a:custGeom>
              <a:avLst/>
              <a:gdLst>
                <a:gd name="connsiteX0" fmla="*/ 0 w 708183"/>
                <a:gd name="connsiteY0" fmla="*/ 209550 h 477678"/>
                <a:gd name="connsiteX1" fmla="*/ 99727 w 708183"/>
                <a:gd name="connsiteY1" fmla="*/ 477679 h 477678"/>
                <a:gd name="connsiteX2" fmla="*/ 708184 w 708183"/>
                <a:gd name="connsiteY2" fmla="*/ 264700 h 477678"/>
                <a:gd name="connsiteX3" fmla="*/ 611315 w 708183"/>
                <a:gd name="connsiteY3" fmla="*/ 0 h 477678"/>
              </a:gdLst>
              <a:ahLst/>
              <a:cxnLst>
                <a:cxn ang="0">
                  <a:pos x="connsiteX0" y="connsiteY0"/>
                </a:cxn>
                <a:cxn ang="0">
                  <a:pos x="connsiteX1" y="connsiteY1"/>
                </a:cxn>
                <a:cxn ang="0">
                  <a:pos x="connsiteX2" y="connsiteY2"/>
                </a:cxn>
                <a:cxn ang="0">
                  <a:pos x="connsiteX3" y="connsiteY3"/>
                </a:cxn>
              </a:cxnLst>
              <a:rect l="l" t="t" r="r" b="b"/>
              <a:pathLst>
                <a:path w="708183" h="477678">
                  <a:moveTo>
                    <a:pt x="0" y="209550"/>
                  </a:moveTo>
                  <a:lnTo>
                    <a:pt x="99727" y="477679"/>
                  </a:lnTo>
                  <a:lnTo>
                    <a:pt x="708184" y="264700"/>
                  </a:lnTo>
                  <a:lnTo>
                    <a:pt x="611315" y="0"/>
                  </a:lnTo>
                  <a:close/>
                </a:path>
              </a:pathLst>
            </a:custGeom>
            <a:solidFill>
              <a:srgbClr val="BBEADB"/>
            </a:solidFill>
            <a:ln w="9525" cap="flat">
              <a:noFill/>
              <a:prstDash val="solid"/>
              <a:miter/>
            </a:ln>
          </p:spPr>
          <p:txBody>
            <a:bodyPr rtlCol="0" anchor="ctr"/>
            <a:lstStyle/>
            <a:p>
              <a:endParaRPr lang="id-ID"/>
            </a:p>
          </p:txBody>
        </p:sp>
        <p:sp>
          <p:nvSpPr>
            <p:cNvPr id="280" name="Freeform: Shape 279">
              <a:extLst>
                <a:ext uri="{FF2B5EF4-FFF2-40B4-BE49-F238E27FC236}">
                  <a16:creationId xmlns:a16="http://schemas.microsoft.com/office/drawing/2014/main" id="{FEFFDDE1-D0B1-485D-AFE6-A254925A4D3A}"/>
                </a:ext>
              </a:extLst>
            </p:cNvPr>
            <p:cNvSpPr/>
            <p:nvPr/>
          </p:nvSpPr>
          <p:spPr>
            <a:xfrm>
              <a:off x="1894766" y="2798767"/>
              <a:ext cx="603408" cy="381952"/>
            </a:xfrm>
            <a:custGeom>
              <a:avLst/>
              <a:gdLst>
                <a:gd name="connsiteX0" fmla="*/ 0 w 603408"/>
                <a:gd name="connsiteY0" fmla="*/ 189357 h 381952"/>
                <a:gd name="connsiteX1" fmla="*/ 68961 w 603408"/>
                <a:gd name="connsiteY1" fmla="*/ 381953 h 381952"/>
                <a:gd name="connsiteX2" fmla="*/ 603409 w 603408"/>
                <a:gd name="connsiteY2" fmla="*/ 191548 h 381952"/>
                <a:gd name="connsiteX3" fmla="*/ 532829 w 603408"/>
                <a:gd name="connsiteY3" fmla="*/ 0 h 381952"/>
              </a:gdLst>
              <a:ahLst/>
              <a:cxnLst>
                <a:cxn ang="0">
                  <a:pos x="connsiteX0" y="connsiteY0"/>
                </a:cxn>
                <a:cxn ang="0">
                  <a:pos x="connsiteX1" y="connsiteY1"/>
                </a:cxn>
                <a:cxn ang="0">
                  <a:pos x="connsiteX2" y="connsiteY2"/>
                </a:cxn>
                <a:cxn ang="0">
                  <a:pos x="connsiteX3" y="connsiteY3"/>
                </a:cxn>
              </a:cxnLst>
              <a:rect l="l" t="t" r="r" b="b"/>
              <a:pathLst>
                <a:path w="603408" h="381952">
                  <a:moveTo>
                    <a:pt x="0" y="189357"/>
                  </a:moveTo>
                  <a:lnTo>
                    <a:pt x="68961" y="381953"/>
                  </a:lnTo>
                  <a:lnTo>
                    <a:pt x="603409" y="191548"/>
                  </a:lnTo>
                  <a:lnTo>
                    <a:pt x="532829" y="0"/>
                  </a:lnTo>
                  <a:close/>
                </a:path>
              </a:pathLst>
            </a:custGeom>
            <a:solidFill>
              <a:srgbClr val="FFFFFF"/>
            </a:solidFill>
            <a:ln w="9525" cap="flat">
              <a:noFill/>
              <a:prstDash val="solid"/>
              <a:miter/>
            </a:ln>
          </p:spPr>
          <p:txBody>
            <a:bodyPr rtlCol="0" anchor="ctr"/>
            <a:lstStyle/>
            <a:p>
              <a:endParaRPr lang="id-ID"/>
            </a:p>
          </p:txBody>
        </p:sp>
        <p:sp>
          <p:nvSpPr>
            <p:cNvPr id="281" name="Freeform: Shape 280">
              <a:extLst>
                <a:ext uri="{FF2B5EF4-FFF2-40B4-BE49-F238E27FC236}">
                  <a16:creationId xmlns:a16="http://schemas.microsoft.com/office/drawing/2014/main" id="{E273AC30-A37E-4920-8CE0-83BEAB35B497}"/>
                </a:ext>
              </a:extLst>
            </p:cNvPr>
            <p:cNvSpPr/>
            <p:nvPr/>
          </p:nvSpPr>
          <p:spPr>
            <a:xfrm>
              <a:off x="2355014" y="2890112"/>
              <a:ext cx="66675" cy="66675"/>
            </a:xfrm>
            <a:custGeom>
              <a:avLst/>
              <a:gdLst>
                <a:gd name="connsiteX0" fmla="*/ 66675 w 66675"/>
                <a:gd name="connsiteY0" fmla="*/ 33338 h 66675"/>
                <a:gd name="connsiteX1" fmla="*/ 33338 w 66675"/>
                <a:gd name="connsiteY1" fmla="*/ 66675 h 66675"/>
                <a:gd name="connsiteX2" fmla="*/ 0 w 66675"/>
                <a:gd name="connsiteY2" fmla="*/ 33338 h 66675"/>
                <a:gd name="connsiteX3" fmla="*/ 33338 w 66675"/>
                <a:gd name="connsiteY3" fmla="*/ 0 h 66675"/>
                <a:gd name="connsiteX4" fmla="*/ 66675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8"/>
                  </a:moveTo>
                  <a:cubicBezTo>
                    <a:pt x="66675" y="51816"/>
                    <a:pt x="51721" y="66675"/>
                    <a:pt x="33338" y="66675"/>
                  </a:cubicBezTo>
                  <a:cubicBezTo>
                    <a:pt x="14859" y="66675"/>
                    <a:pt x="0" y="51721"/>
                    <a:pt x="0" y="33338"/>
                  </a:cubicBezTo>
                  <a:cubicBezTo>
                    <a:pt x="0" y="14859"/>
                    <a:pt x="14954" y="0"/>
                    <a:pt x="33338" y="0"/>
                  </a:cubicBezTo>
                  <a:cubicBezTo>
                    <a:pt x="51721" y="0"/>
                    <a:pt x="66675" y="14859"/>
                    <a:pt x="66675" y="33338"/>
                  </a:cubicBezTo>
                  <a:close/>
                </a:path>
              </a:pathLst>
            </a:custGeom>
            <a:solidFill>
              <a:srgbClr val="BBEADB"/>
            </a:solidFill>
            <a:ln w="9525" cap="flat">
              <a:noFill/>
              <a:prstDash val="solid"/>
              <a:miter/>
            </a:ln>
          </p:spPr>
          <p:txBody>
            <a:bodyPr rtlCol="0" anchor="ctr"/>
            <a:lstStyle/>
            <a:p>
              <a:endParaRPr lang="id-ID"/>
            </a:p>
          </p:txBody>
        </p:sp>
        <p:sp>
          <p:nvSpPr>
            <p:cNvPr id="282" name="Freeform: Shape 281">
              <a:extLst>
                <a:ext uri="{FF2B5EF4-FFF2-40B4-BE49-F238E27FC236}">
                  <a16:creationId xmlns:a16="http://schemas.microsoft.com/office/drawing/2014/main" id="{58A49F72-7B2A-47FF-BC70-7357165B234F}"/>
                </a:ext>
              </a:extLst>
            </p:cNvPr>
            <p:cNvSpPr/>
            <p:nvPr/>
          </p:nvSpPr>
          <p:spPr>
            <a:xfrm>
              <a:off x="1963727" y="3020414"/>
              <a:ext cx="66675" cy="66675"/>
            </a:xfrm>
            <a:custGeom>
              <a:avLst/>
              <a:gdLst>
                <a:gd name="connsiteX0" fmla="*/ 66675 w 66675"/>
                <a:gd name="connsiteY0" fmla="*/ 33337 h 66675"/>
                <a:gd name="connsiteX1" fmla="*/ 33337 w 66675"/>
                <a:gd name="connsiteY1" fmla="*/ 66675 h 66675"/>
                <a:gd name="connsiteX2" fmla="*/ 0 w 66675"/>
                <a:gd name="connsiteY2" fmla="*/ 33337 h 66675"/>
                <a:gd name="connsiteX3" fmla="*/ 33337 w 66675"/>
                <a:gd name="connsiteY3" fmla="*/ 0 h 66675"/>
                <a:gd name="connsiteX4" fmla="*/ 66675 w 66675"/>
                <a:gd name="connsiteY4" fmla="*/ 33337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7"/>
                  </a:moveTo>
                  <a:cubicBezTo>
                    <a:pt x="66675" y="51749"/>
                    <a:pt x="51749" y="66675"/>
                    <a:pt x="33337" y="66675"/>
                  </a:cubicBezTo>
                  <a:cubicBezTo>
                    <a:pt x="14926" y="66675"/>
                    <a:pt x="0" y="51749"/>
                    <a:pt x="0" y="33337"/>
                  </a:cubicBezTo>
                  <a:cubicBezTo>
                    <a:pt x="0" y="14926"/>
                    <a:pt x="14926" y="0"/>
                    <a:pt x="33337" y="0"/>
                  </a:cubicBezTo>
                  <a:cubicBezTo>
                    <a:pt x="51749" y="0"/>
                    <a:pt x="66675" y="14926"/>
                    <a:pt x="66675" y="33337"/>
                  </a:cubicBezTo>
                  <a:close/>
                </a:path>
              </a:pathLst>
            </a:custGeom>
            <a:solidFill>
              <a:srgbClr val="BBEADB"/>
            </a:solidFill>
            <a:ln w="9525" cap="flat">
              <a:noFill/>
              <a:prstDash val="solid"/>
              <a:miter/>
            </a:ln>
          </p:spPr>
          <p:txBody>
            <a:bodyPr rtlCol="0" anchor="ctr"/>
            <a:lstStyle/>
            <a:p>
              <a:endParaRPr lang="id-ID"/>
            </a:p>
          </p:txBody>
        </p:sp>
        <p:grpSp>
          <p:nvGrpSpPr>
            <p:cNvPr id="283" name="Graphic 9">
              <a:extLst>
                <a:ext uri="{FF2B5EF4-FFF2-40B4-BE49-F238E27FC236}">
                  <a16:creationId xmlns:a16="http://schemas.microsoft.com/office/drawing/2014/main" id="{5AB83748-2DEE-4CAC-9D21-A902CF2D7EB5}"/>
                </a:ext>
              </a:extLst>
            </p:cNvPr>
            <p:cNvGrpSpPr/>
            <p:nvPr/>
          </p:nvGrpSpPr>
          <p:grpSpPr>
            <a:xfrm>
              <a:off x="2113284" y="2902700"/>
              <a:ext cx="166284" cy="166276"/>
              <a:chOff x="2113284" y="2902700"/>
              <a:chExt cx="166284" cy="166276"/>
            </a:xfrm>
            <a:solidFill>
              <a:schemeClr val="accent1"/>
            </a:solidFill>
          </p:grpSpPr>
          <p:grpSp>
            <p:nvGrpSpPr>
              <p:cNvPr id="289" name="Graphic 9">
                <a:extLst>
                  <a:ext uri="{FF2B5EF4-FFF2-40B4-BE49-F238E27FC236}">
                    <a16:creationId xmlns:a16="http://schemas.microsoft.com/office/drawing/2014/main" id="{01510076-7554-4579-87A8-635E6285BF48}"/>
                  </a:ext>
                </a:extLst>
              </p:cNvPr>
              <p:cNvGrpSpPr/>
              <p:nvPr/>
            </p:nvGrpSpPr>
            <p:grpSpPr>
              <a:xfrm>
                <a:off x="2113284" y="2902700"/>
                <a:ext cx="166284" cy="166276"/>
                <a:chOff x="2113284" y="2902700"/>
                <a:chExt cx="166284" cy="166276"/>
              </a:xfrm>
              <a:solidFill>
                <a:schemeClr val="accent1"/>
              </a:solidFill>
            </p:grpSpPr>
            <p:sp>
              <p:nvSpPr>
                <p:cNvPr id="291" name="Freeform: Shape 290">
                  <a:extLst>
                    <a:ext uri="{FF2B5EF4-FFF2-40B4-BE49-F238E27FC236}">
                      <a16:creationId xmlns:a16="http://schemas.microsoft.com/office/drawing/2014/main" id="{75D8E2CD-5919-44D7-96F1-756613D2D758}"/>
                    </a:ext>
                  </a:extLst>
                </p:cNvPr>
                <p:cNvSpPr/>
                <p:nvPr/>
              </p:nvSpPr>
              <p:spPr>
                <a:xfrm>
                  <a:off x="2113284" y="2902700"/>
                  <a:ext cx="166284" cy="166276"/>
                </a:xfrm>
                <a:custGeom>
                  <a:avLst/>
                  <a:gdLst>
                    <a:gd name="connsiteX0" fmla="*/ 166196 w 166284"/>
                    <a:gd name="connsiteY0" fmla="*/ 86758 h 166276"/>
                    <a:gd name="connsiteX1" fmla="*/ 79519 w 166284"/>
                    <a:gd name="connsiteY1" fmla="*/ 166197 h 166276"/>
                    <a:gd name="connsiteX2" fmla="*/ 80 w 166284"/>
                    <a:gd name="connsiteY2" fmla="*/ 79519 h 166276"/>
                    <a:gd name="connsiteX3" fmla="*/ 86758 w 166284"/>
                    <a:gd name="connsiteY3" fmla="*/ 80 h 166276"/>
                    <a:gd name="connsiteX4" fmla="*/ 166196 w 166284"/>
                    <a:gd name="connsiteY4" fmla="*/ 86758 h 16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84" h="166276">
                      <a:moveTo>
                        <a:pt x="166196" y="86758"/>
                      </a:moveTo>
                      <a:cubicBezTo>
                        <a:pt x="164196" y="132668"/>
                        <a:pt x="125334" y="168197"/>
                        <a:pt x="79519" y="166197"/>
                      </a:cubicBezTo>
                      <a:cubicBezTo>
                        <a:pt x="33608" y="164196"/>
                        <a:pt x="-1920" y="125334"/>
                        <a:pt x="80" y="79519"/>
                      </a:cubicBezTo>
                      <a:cubicBezTo>
                        <a:pt x="2081" y="33608"/>
                        <a:pt x="40943" y="-1920"/>
                        <a:pt x="86758" y="80"/>
                      </a:cubicBezTo>
                      <a:cubicBezTo>
                        <a:pt x="132668" y="2081"/>
                        <a:pt x="168292" y="40943"/>
                        <a:pt x="166196" y="86758"/>
                      </a:cubicBezTo>
                      <a:close/>
                    </a:path>
                  </a:pathLst>
                </a:custGeom>
                <a:solidFill>
                  <a:srgbClr val="BBEADB"/>
                </a:solidFill>
                <a:ln w="9525" cap="flat">
                  <a:noFill/>
                  <a:prstDash val="solid"/>
                  <a:miter/>
                </a:ln>
              </p:spPr>
              <p:txBody>
                <a:bodyPr rtlCol="0" anchor="ctr"/>
                <a:lstStyle/>
                <a:p>
                  <a:endParaRPr lang="id-ID"/>
                </a:p>
              </p:txBody>
            </p:sp>
            <p:sp>
              <p:nvSpPr>
                <p:cNvPr id="292" name="Freeform: Shape 291">
                  <a:extLst>
                    <a:ext uri="{FF2B5EF4-FFF2-40B4-BE49-F238E27FC236}">
                      <a16:creationId xmlns:a16="http://schemas.microsoft.com/office/drawing/2014/main" id="{43BFEC71-E77B-4145-8FBB-95F259BC0BF2}"/>
                    </a:ext>
                  </a:extLst>
                </p:cNvPr>
                <p:cNvSpPr/>
                <p:nvPr/>
              </p:nvSpPr>
              <p:spPr>
                <a:xfrm>
                  <a:off x="2128540" y="2917955"/>
                  <a:ext cx="135765" cy="135765"/>
                </a:xfrm>
                <a:custGeom>
                  <a:avLst/>
                  <a:gdLst>
                    <a:gd name="connsiteX0" fmla="*/ 135701 w 135765"/>
                    <a:gd name="connsiteY0" fmla="*/ 70835 h 135765"/>
                    <a:gd name="connsiteX1" fmla="*/ 64930 w 135765"/>
                    <a:gd name="connsiteY1" fmla="*/ 135701 h 135765"/>
                    <a:gd name="connsiteX2" fmla="*/ 65 w 135765"/>
                    <a:gd name="connsiteY2" fmla="*/ 64930 h 135765"/>
                    <a:gd name="connsiteX3" fmla="*/ 70835 w 135765"/>
                    <a:gd name="connsiteY3" fmla="*/ 65 h 135765"/>
                    <a:gd name="connsiteX4" fmla="*/ 135701 w 135765"/>
                    <a:gd name="connsiteY4" fmla="*/ 70835 h 1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65" h="135765">
                      <a:moveTo>
                        <a:pt x="135701" y="70835"/>
                      </a:moveTo>
                      <a:cubicBezTo>
                        <a:pt x="134081" y="108269"/>
                        <a:pt x="102363" y="137320"/>
                        <a:pt x="64930" y="135701"/>
                      </a:cubicBezTo>
                      <a:cubicBezTo>
                        <a:pt x="27497" y="134081"/>
                        <a:pt x="-1555" y="102363"/>
                        <a:pt x="65" y="64930"/>
                      </a:cubicBezTo>
                      <a:cubicBezTo>
                        <a:pt x="1684" y="27497"/>
                        <a:pt x="33402" y="-1555"/>
                        <a:pt x="70835" y="65"/>
                      </a:cubicBezTo>
                      <a:cubicBezTo>
                        <a:pt x="108364" y="1684"/>
                        <a:pt x="137320" y="33402"/>
                        <a:pt x="135701" y="70835"/>
                      </a:cubicBezTo>
                      <a:close/>
                    </a:path>
                  </a:pathLst>
                </a:custGeom>
                <a:solidFill>
                  <a:srgbClr val="FFFFFF"/>
                </a:solidFill>
                <a:ln w="9525" cap="flat">
                  <a:noFill/>
                  <a:prstDash val="solid"/>
                  <a:miter/>
                </a:ln>
              </p:spPr>
              <p:txBody>
                <a:bodyPr rtlCol="0" anchor="ctr"/>
                <a:lstStyle/>
                <a:p>
                  <a:endParaRPr lang="id-ID"/>
                </a:p>
              </p:txBody>
            </p:sp>
          </p:grpSp>
          <p:sp>
            <p:nvSpPr>
              <p:cNvPr id="290" name="Freeform: Shape 289">
                <a:extLst>
                  <a:ext uri="{FF2B5EF4-FFF2-40B4-BE49-F238E27FC236}">
                    <a16:creationId xmlns:a16="http://schemas.microsoft.com/office/drawing/2014/main" id="{E7A9E7B0-F229-465D-B9EE-CFB0EA20795A}"/>
                  </a:ext>
                </a:extLst>
              </p:cNvPr>
              <p:cNvSpPr/>
              <p:nvPr/>
            </p:nvSpPr>
            <p:spPr>
              <a:xfrm>
                <a:off x="2159114" y="2933736"/>
                <a:ext cx="74896" cy="104108"/>
              </a:xfrm>
              <a:custGeom>
                <a:avLst/>
                <a:gdLst>
                  <a:gd name="connsiteX0" fmla="*/ 30831 w 74896"/>
                  <a:gd name="connsiteY0" fmla="*/ 16859 h 104108"/>
                  <a:gd name="connsiteX1" fmla="*/ 63597 w 74896"/>
                  <a:gd name="connsiteY1" fmla="*/ 28194 h 104108"/>
                  <a:gd name="connsiteX2" fmla="*/ 41213 w 74896"/>
                  <a:gd name="connsiteY2" fmla="*/ 36005 h 104108"/>
                  <a:gd name="connsiteX3" fmla="*/ 30450 w 74896"/>
                  <a:gd name="connsiteY3" fmla="*/ 32861 h 104108"/>
                  <a:gd name="connsiteX4" fmla="*/ 23211 w 74896"/>
                  <a:gd name="connsiteY4" fmla="*/ 40005 h 104108"/>
                  <a:gd name="connsiteX5" fmla="*/ 73408 w 74896"/>
                  <a:gd name="connsiteY5" fmla="*/ 51149 h 104108"/>
                  <a:gd name="connsiteX6" fmla="*/ 54072 w 74896"/>
                  <a:gd name="connsiteY6" fmla="*/ 83153 h 104108"/>
                  <a:gd name="connsiteX7" fmla="*/ 60835 w 74896"/>
                  <a:gd name="connsiteY7" fmla="*/ 99346 h 104108"/>
                  <a:gd name="connsiteX8" fmla="*/ 47214 w 74896"/>
                  <a:gd name="connsiteY8" fmla="*/ 104108 h 104108"/>
                  <a:gd name="connsiteX9" fmla="*/ 42166 w 74896"/>
                  <a:gd name="connsiteY9" fmla="*/ 87154 h 104108"/>
                  <a:gd name="connsiteX10" fmla="*/ 7685 w 74896"/>
                  <a:gd name="connsiteY10" fmla="*/ 74581 h 104108"/>
                  <a:gd name="connsiteX11" fmla="*/ 30069 w 74896"/>
                  <a:gd name="connsiteY11" fmla="*/ 66770 h 104108"/>
                  <a:gd name="connsiteX12" fmla="*/ 30260 w 74896"/>
                  <a:gd name="connsiteY12" fmla="*/ 67246 h 104108"/>
                  <a:gd name="connsiteX13" fmla="*/ 43309 w 74896"/>
                  <a:gd name="connsiteY13" fmla="*/ 70961 h 104108"/>
                  <a:gd name="connsiteX14" fmla="*/ 51691 w 74896"/>
                  <a:gd name="connsiteY14" fmla="*/ 62770 h 104108"/>
                  <a:gd name="connsiteX15" fmla="*/ 1399 w 74896"/>
                  <a:gd name="connsiteY15" fmla="*/ 51244 h 104108"/>
                  <a:gd name="connsiteX16" fmla="*/ 19115 w 74896"/>
                  <a:gd name="connsiteY16" fmla="*/ 21146 h 104108"/>
                  <a:gd name="connsiteX17" fmla="*/ 12448 w 74896"/>
                  <a:gd name="connsiteY17" fmla="*/ 4763 h 104108"/>
                  <a:gd name="connsiteX18" fmla="*/ 26069 w 74896"/>
                  <a:gd name="connsiteY18" fmla="*/ 0 h 104108"/>
                  <a:gd name="connsiteX19" fmla="*/ 30831 w 74896"/>
                  <a:gd name="connsiteY19" fmla="*/ 16859 h 10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6" h="104108">
                    <a:moveTo>
                      <a:pt x="30831" y="16859"/>
                    </a:moveTo>
                    <a:cubicBezTo>
                      <a:pt x="44642" y="13240"/>
                      <a:pt x="58835" y="14764"/>
                      <a:pt x="63597" y="28194"/>
                    </a:cubicBezTo>
                    <a:lnTo>
                      <a:pt x="41213" y="36005"/>
                    </a:lnTo>
                    <a:cubicBezTo>
                      <a:pt x="39308" y="30956"/>
                      <a:pt x="33784" y="31718"/>
                      <a:pt x="30450" y="32861"/>
                    </a:cubicBezTo>
                    <a:cubicBezTo>
                      <a:pt x="28355" y="33623"/>
                      <a:pt x="21782" y="35909"/>
                      <a:pt x="23211" y="40005"/>
                    </a:cubicBezTo>
                    <a:cubicBezTo>
                      <a:pt x="26450" y="49149"/>
                      <a:pt x="64264" y="25241"/>
                      <a:pt x="73408" y="51149"/>
                    </a:cubicBezTo>
                    <a:cubicBezTo>
                      <a:pt x="78837" y="66770"/>
                      <a:pt x="68741" y="76771"/>
                      <a:pt x="54072" y="83153"/>
                    </a:cubicBezTo>
                    <a:lnTo>
                      <a:pt x="60835" y="99346"/>
                    </a:lnTo>
                    <a:lnTo>
                      <a:pt x="47214" y="104108"/>
                    </a:lnTo>
                    <a:lnTo>
                      <a:pt x="42166" y="87154"/>
                    </a:lnTo>
                    <a:cubicBezTo>
                      <a:pt x="27783" y="90583"/>
                      <a:pt x="12543" y="88583"/>
                      <a:pt x="7685" y="74581"/>
                    </a:cubicBezTo>
                    <a:lnTo>
                      <a:pt x="30069" y="66770"/>
                    </a:lnTo>
                    <a:lnTo>
                      <a:pt x="30260" y="67246"/>
                    </a:lnTo>
                    <a:cubicBezTo>
                      <a:pt x="32546" y="73343"/>
                      <a:pt x="39880" y="72200"/>
                      <a:pt x="43309" y="70961"/>
                    </a:cubicBezTo>
                    <a:cubicBezTo>
                      <a:pt x="46738" y="69818"/>
                      <a:pt x="53215" y="67246"/>
                      <a:pt x="51691" y="62770"/>
                    </a:cubicBezTo>
                    <a:cubicBezTo>
                      <a:pt x="48357" y="53245"/>
                      <a:pt x="10162" y="76391"/>
                      <a:pt x="1399" y="51244"/>
                    </a:cubicBezTo>
                    <a:cubicBezTo>
                      <a:pt x="-3649" y="36767"/>
                      <a:pt x="5590" y="27242"/>
                      <a:pt x="19115" y="21146"/>
                    </a:cubicBezTo>
                    <a:lnTo>
                      <a:pt x="12448" y="4763"/>
                    </a:lnTo>
                    <a:lnTo>
                      <a:pt x="26069" y="0"/>
                    </a:lnTo>
                    <a:lnTo>
                      <a:pt x="30831" y="16859"/>
                    </a:lnTo>
                    <a:close/>
                  </a:path>
                </a:pathLst>
              </a:custGeom>
              <a:solidFill>
                <a:srgbClr val="BBEADB"/>
              </a:solidFill>
              <a:ln w="9525" cap="flat">
                <a:noFill/>
                <a:prstDash val="solid"/>
                <a:miter/>
              </a:ln>
            </p:spPr>
            <p:txBody>
              <a:bodyPr rtlCol="0" anchor="ctr"/>
              <a:lstStyle/>
              <a:p>
                <a:endParaRPr lang="id-ID"/>
              </a:p>
            </p:txBody>
          </p:sp>
        </p:grpSp>
        <p:sp>
          <p:nvSpPr>
            <p:cNvPr id="284" name="Freeform: Shape 283">
              <a:extLst>
                <a:ext uri="{FF2B5EF4-FFF2-40B4-BE49-F238E27FC236}">
                  <a16:creationId xmlns:a16="http://schemas.microsoft.com/office/drawing/2014/main" id="{C2758A2B-A077-43E3-8528-6DEB7FDFDB33}"/>
                </a:ext>
              </a:extLst>
            </p:cNvPr>
            <p:cNvSpPr/>
            <p:nvPr/>
          </p:nvSpPr>
          <p:spPr>
            <a:xfrm>
              <a:off x="2112594" y="2468805"/>
              <a:ext cx="77180" cy="129460"/>
            </a:xfrm>
            <a:custGeom>
              <a:avLst/>
              <a:gdLst>
                <a:gd name="connsiteX0" fmla="*/ 76018 w 77180"/>
                <a:gd name="connsiteY0" fmla="*/ 27638 h 129460"/>
                <a:gd name="connsiteX1" fmla="*/ 68303 w 77180"/>
                <a:gd name="connsiteY1" fmla="*/ 58118 h 129460"/>
                <a:gd name="connsiteX2" fmla="*/ 76018 w 77180"/>
                <a:gd name="connsiteY2" fmla="*/ 93266 h 129460"/>
                <a:gd name="connsiteX3" fmla="*/ 63826 w 77180"/>
                <a:gd name="connsiteY3" fmla="*/ 85646 h 129460"/>
                <a:gd name="connsiteX4" fmla="*/ 54587 w 77180"/>
                <a:gd name="connsiteY4" fmla="*/ 76978 h 129460"/>
                <a:gd name="connsiteX5" fmla="*/ 48682 w 77180"/>
                <a:gd name="connsiteY5" fmla="*/ 99266 h 129460"/>
                <a:gd name="connsiteX6" fmla="*/ 51158 w 77180"/>
                <a:gd name="connsiteY6" fmla="*/ 127270 h 129460"/>
                <a:gd name="connsiteX7" fmla="*/ 13534 w 77180"/>
                <a:gd name="connsiteY7" fmla="*/ 100219 h 129460"/>
                <a:gd name="connsiteX8" fmla="*/ 12677 w 77180"/>
                <a:gd name="connsiteY8" fmla="*/ 75549 h 129460"/>
                <a:gd name="connsiteX9" fmla="*/ 8295 w 77180"/>
                <a:gd name="connsiteY9" fmla="*/ 34401 h 129460"/>
                <a:gd name="connsiteX10" fmla="*/ 36870 w 77180"/>
                <a:gd name="connsiteY10" fmla="*/ 968 h 129460"/>
                <a:gd name="connsiteX11" fmla="*/ 76018 w 77180"/>
                <a:gd name="connsiteY11" fmla="*/ 27638 h 1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80" h="129460">
                  <a:moveTo>
                    <a:pt x="76018" y="27638"/>
                  </a:moveTo>
                  <a:cubicBezTo>
                    <a:pt x="76018" y="27638"/>
                    <a:pt x="77161" y="42307"/>
                    <a:pt x="68303" y="58118"/>
                  </a:cubicBezTo>
                  <a:cubicBezTo>
                    <a:pt x="64398" y="65072"/>
                    <a:pt x="81352" y="84884"/>
                    <a:pt x="76018" y="93266"/>
                  </a:cubicBezTo>
                  <a:cubicBezTo>
                    <a:pt x="72494" y="98885"/>
                    <a:pt x="67732" y="97171"/>
                    <a:pt x="63826" y="85646"/>
                  </a:cubicBezTo>
                  <a:cubicBezTo>
                    <a:pt x="62493" y="81740"/>
                    <a:pt x="58397" y="78788"/>
                    <a:pt x="54587" y="76978"/>
                  </a:cubicBezTo>
                  <a:cubicBezTo>
                    <a:pt x="40300" y="70025"/>
                    <a:pt x="35918" y="92027"/>
                    <a:pt x="48682" y="99266"/>
                  </a:cubicBezTo>
                  <a:cubicBezTo>
                    <a:pt x="57635" y="104315"/>
                    <a:pt x="51158" y="127270"/>
                    <a:pt x="51158" y="127270"/>
                  </a:cubicBezTo>
                  <a:cubicBezTo>
                    <a:pt x="40966" y="134414"/>
                    <a:pt x="8867" y="123746"/>
                    <a:pt x="13534" y="100219"/>
                  </a:cubicBezTo>
                  <a:cubicBezTo>
                    <a:pt x="16487" y="85265"/>
                    <a:pt x="17725" y="79550"/>
                    <a:pt x="12677" y="75549"/>
                  </a:cubicBezTo>
                  <a:cubicBezTo>
                    <a:pt x="3438" y="68405"/>
                    <a:pt x="-8183" y="49355"/>
                    <a:pt x="8295" y="34401"/>
                  </a:cubicBezTo>
                  <a:cubicBezTo>
                    <a:pt x="30965" y="13827"/>
                    <a:pt x="11534" y="6017"/>
                    <a:pt x="36870" y="968"/>
                  </a:cubicBezTo>
                  <a:cubicBezTo>
                    <a:pt x="62207" y="-4175"/>
                    <a:pt x="82305" y="12113"/>
                    <a:pt x="76018" y="27638"/>
                  </a:cubicBezTo>
                  <a:close/>
                </a:path>
              </a:pathLst>
            </a:custGeom>
            <a:solidFill>
              <a:srgbClr val="110239"/>
            </a:solidFill>
            <a:ln w="9525" cap="flat">
              <a:noFill/>
              <a:prstDash val="solid"/>
              <a:miter/>
            </a:ln>
          </p:spPr>
          <p:txBody>
            <a:bodyPr rtlCol="0" anchor="ctr"/>
            <a:lstStyle/>
            <a:p>
              <a:endParaRPr lang="id-ID"/>
            </a:p>
          </p:txBody>
        </p:sp>
        <p:sp>
          <p:nvSpPr>
            <p:cNvPr id="285" name="Freeform: Shape 284">
              <a:extLst>
                <a:ext uri="{FF2B5EF4-FFF2-40B4-BE49-F238E27FC236}">
                  <a16:creationId xmlns:a16="http://schemas.microsoft.com/office/drawing/2014/main" id="{57273546-846C-4B01-8D8E-29545DA2FB92}"/>
                </a:ext>
              </a:extLst>
            </p:cNvPr>
            <p:cNvSpPr/>
            <p:nvPr/>
          </p:nvSpPr>
          <p:spPr>
            <a:xfrm>
              <a:off x="2144797" y="2454483"/>
              <a:ext cx="116839" cy="65049"/>
            </a:xfrm>
            <a:custGeom>
              <a:avLst/>
              <a:gdLst>
                <a:gd name="connsiteX0" fmla="*/ 0 w 116839"/>
                <a:gd name="connsiteY0" fmla="*/ 27197 h 65049"/>
                <a:gd name="connsiteX1" fmla="*/ 16954 w 116839"/>
                <a:gd name="connsiteY1" fmla="*/ 11767 h 65049"/>
                <a:gd name="connsiteX2" fmla="*/ 43243 w 116839"/>
                <a:gd name="connsiteY2" fmla="*/ 1384 h 65049"/>
                <a:gd name="connsiteX3" fmla="*/ 71914 w 116839"/>
                <a:gd name="connsiteY3" fmla="*/ 1765 h 65049"/>
                <a:gd name="connsiteX4" fmla="*/ 94964 w 116839"/>
                <a:gd name="connsiteY4" fmla="*/ 9004 h 65049"/>
                <a:gd name="connsiteX5" fmla="*/ 115919 w 116839"/>
                <a:gd name="connsiteY5" fmla="*/ 5956 h 65049"/>
                <a:gd name="connsiteX6" fmla="*/ 116110 w 116839"/>
                <a:gd name="connsiteY6" fmla="*/ 24816 h 65049"/>
                <a:gd name="connsiteX7" fmla="*/ 104489 w 116839"/>
                <a:gd name="connsiteY7" fmla="*/ 45009 h 65049"/>
                <a:gd name="connsiteX8" fmla="*/ 35433 w 116839"/>
                <a:gd name="connsiteY8" fmla="*/ 60344 h 65049"/>
                <a:gd name="connsiteX9" fmla="*/ 9525 w 116839"/>
                <a:gd name="connsiteY9" fmla="*/ 40818 h 65049"/>
                <a:gd name="connsiteX10" fmla="*/ 0 w 116839"/>
                <a:gd name="connsiteY10" fmla="*/ 27197 h 6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839" h="65049">
                  <a:moveTo>
                    <a:pt x="0" y="27197"/>
                  </a:moveTo>
                  <a:cubicBezTo>
                    <a:pt x="1619" y="21768"/>
                    <a:pt x="11906" y="15196"/>
                    <a:pt x="16954" y="11767"/>
                  </a:cubicBezTo>
                  <a:cubicBezTo>
                    <a:pt x="24765" y="6433"/>
                    <a:pt x="33718" y="3289"/>
                    <a:pt x="43243" y="1384"/>
                  </a:cubicBezTo>
                  <a:cubicBezTo>
                    <a:pt x="52673" y="-521"/>
                    <a:pt x="62579" y="-521"/>
                    <a:pt x="71914" y="1765"/>
                  </a:cubicBezTo>
                  <a:cubicBezTo>
                    <a:pt x="80010" y="3670"/>
                    <a:pt x="86677" y="7671"/>
                    <a:pt x="94964" y="9004"/>
                  </a:cubicBezTo>
                  <a:cubicBezTo>
                    <a:pt x="102584" y="10243"/>
                    <a:pt x="110299" y="10243"/>
                    <a:pt x="115919" y="5956"/>
                  </a:cubicBezTo>
                  <a:cubicBezTo>
                    <a:pt x="117348" y="11100"/>
                    <a:pt x="116872" y="21387"/>
                    <a:pt x="116110" y="24816"/>
                  </a:cubicBezTo>
                  <a:cubicBezTo>
                    <a:pt x="114395" y="32150"/>
                    <a:pt x="109156" y="38627"/>
                    <a:pt x="104489" y="45009"/>
                  </a:cubicBezTo>
                  <a:cubicBezTo>
                    <a:pt x="91535" y="62535"/>
                    <a:pt x="58198" y="71012"/>
                    <a:pt x="35433" y="60344"/>
                  </a:cubicBezTo>
                  <a:cubicBezTo>
                    <a:pt x="24479" y="55201"/>
                    <a:pt x="14573" y="50819"/>
                    <a:pt x="9525" y="40818"/>
                  </a:cubicBezTo>
                  <a:cubicBezTo>
                    <a:pt x="6572" y="35008"/>
                    <a:pt x="4286" y="32150"/>
                    <a:pt x="0" y="27197"/>
                  </a:cubicBezTo>
                  <a:close/>
                </a:path>
              </a:pathLst>
            </a:custGeom>
            <a:solidFill>
              <a:srgbClr val="110239"/>
            </a:solidFill>
            <a:ln w="9525" cap="flat">
              <a:noFill/>
              <a:prstDash val="solid"/>
              <a:miter/>
            </a:ln>
          </p:spPr>
          <p:txBody>
            <a:bodyPr rtlCol="0" anchor="ctr"/>
            <a:lstStyle/>
            <a:p>
              <a:endParaRPr lang="id-ID"/>
            </a:p>
          </p:txBody>
        </p:sp>
        <p:sp>
          <p:nvSpPr>
            <p:cNvPr id="286" name="Freeform: Shape 285">
              <a:extLst>
                <a:ext uri="{FF2B5EF4-FFF2-40B4-BE49-F238E27FC236}">
                  <a16:creationId xmlns:a16="http://schemas.microsoft.com/office/drawing/2014/main" id="{D84F2361-8247-45EA-A029-0E1400889555}"/>
                </a:ext>
              </a:extLst>
            </p:cNvPr>
            <p:cNvSpPr/>
            <p:nvPr/>
          </p:nvSpPr>
          <p:spPr>
            <a:xfrm>
              <a:off x="2485892" y="2886648"/>
              <a:ext cx="57835" cy="56782"/>
            </a:xfrm>
            <a:custGeom>
              <a:avLst/>
              <a:gdLst>
                <a:gd name="connsiteX0" fmla="*/ 44191 w 57835"/>
                <a:gd name="connsiteY0" fmla="*/ 56041 h 56782"/>
                <a:gd name="connsiteX1" fmla="*/ 56859 w 57835"/>
                <a:gd name="connsiteY1" fmla="*/ 19275 h 56782"/>
                <a:gd name="connsiteX2" fmla="*/ 30856 w 57835"/>
                <a:gd name="connsiteY2" fmla="*/ 3463 h 56782"/>
                <a:gd name="connsiteX3" fmla="*/ 8853 w 57835"/>
                <a:gd name="connsiteY3" fmla="*/ 796 h 56782"/>
                <a:gd name="connsiteX4" fmla="*/ 38476 w 57835"/>
                <a:gd name="connsiteY4" fmla="*/ 20323 h 56782"/>
                <a:gd name="connsiteX5" fmla="*/ 1043 w 57835"/>
                <a:gd name="connsiteY5" fmla="*/ 15274 h 56782"/>
                <a:gd name="connsiteX6" fmla="*/ 33142 w 57835"/>
                <a:gd name="connsiteY6" fmla="*/ 33562 h 56782"/>
                <a:gd name="connsiteX7" fmla="*/ 9901 w 57835"/>
                <a:gd name="connsiteY7" fmla="*/ 28514 h 56782"/>
                <a:gd name="connsiteX8" fmla="*/ 4662 w 57835"/>
                <a:gd name="connsiteY8" fmla="*/ 33658 h 56782"/>
                <a:gd name="connsiteX9" fmla="*/ 32952 w 57835"/>
                <a:gd name="connsiteY9" fmla="*/ 44611 h 56782"/>
                <a:gd name="connsiteX10" fmla="*/ 14187 w 57835"/>
                <a:gd name="connsiteY10" fmla="*/ 45278 h 56782"/>
                <a:gd name="connsiteX11" fmla="*/ 26570 w 57835"/>
                <a:gd name="connsiteY11" fmla="*/ 53755 h 56782"/>
                <a:gd name="connsiteX12" fmla="*/ 44191 w 57835"/>
                <a:gd name="connsiteY12" fmla="*/ 56041 h 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35" h="56782">
                  <a:moveTo>
                    <a:pt x="44191" y="56041"/>
                  </a:moveTo>
                  <a:cubicBezTo>
                    <a:pt x="56859" y="49469"/>
                    <a:pt x="59622" y="31276"/>
                    <a:pt x="56859" y="19275"/>
                  </a:cubicBezTo>
                  <a:cubicBezTo>
                    <a:pt x="54669" y="9559"/>
                    <a:pt x="44953" y="7273"/>
                    <a:pt x="30856" y="3463"/>
                  </a:cubicBezTo>
                  <a:cubicBezTo>
                    <a:pt x="21331" y="892"/>
                    <a:pt x="12282" y="-1204"/>
                    <a:pt x="8853" y="796"/>
                  </a:cubicBezTo>
                  <a:cubicBezTo>
                    <a:pt x="-1719" y="10798"/>
                    <a:pt x="30570" y="16989"/>
                    <a:pt x="38476" y="20323"/>
                  </a:cubicBezTo>
                  <a:cubicBezTo>
                    <a:pt x="38476" y="20323"/>
                    <a:pt x="5139" y="9750"/>
                    <a:pt x="1043" y="15274"/>
                  </a:cubicBezTo>
                  <a:cubicBezTo>
                    <a:pt x="-6101" y="25657"/>
                    <a:pt x="25522" y="30895"/>
                    <a:pt x="33142" y="33562"/>
                  </a:cubicBezTo>
                  <a:cubicBezTo>
                    <a:pt x="25998" y="30133"/>
                    <a:pt x="12187" y="27371"/>
                    <a:pt x="9901" y="28514"/>
                  </a:cubicBezTo>
                  <a:cubicBezTo>
                    <a:pt x="3805" y="27466"/>
                    <a:pt x="4186" y="32324"/>
                    <a:pt x="4662" y="33658"/>
                  </a:cubicBezTo>
                  <a:cubicBezTo>
                    <a:pt x="7139" y="40039"/>
                    <a:pt x="32952" y="44611"/>
                    <a:pt x="32952" y="44611"/>
                  </a:cubicBezTo>
                  <a:cubicBezTo>
                    <a:pt x="28380" y="43754"/>
                    <a:pt x="12092" y="37182"/>
                    <a:pt x="14187" y="45278"/>
                  </a:cubicBezTo>
                  <a:cubicBezTo>
                    <a:pt x="15521" y="50517"/>
                    <a:pt x="22855" y="52136"/>
                    <a:pt x="26570" y="53755"/>
                  </a:cubicBezTo>
                  <a:cubicBezTo>
                    <a:pt x="33809" y="56899"/>
                    <a:pt x="41334" y="57470"/>
                    <a:pt x="44191" y="56041"/>
                  </a:cubicBezTo>
                  <a:close/>
                </a:path>
              </a:pathLst>
            </a:custGeom>
            <a:solidFill>
              <a:srgbClr val="FCD4CA"/>
            </a:solidFill>
            <a:ln w="9525" cap="flat">
              <a:noFill/>
              <a:prstDash val="solid"/>
              <a:miter/>
            </a:ln>
          </p:spPr>
          <p:txBody>
            <a:bodyPr rtlCol="0" anchor="ctr"/>
            <a:lstStyle/>
            <a:p>
              <a:endParaRPr lang="id-ID"/>
            </a:p>
          </p:txBody>
        </p:sp>
        <p:sp>
          <p:nvSpPr>
            <p:cNvPr id="287" name="Freeform: Shape 286">
              <a:extLst>
                <a:ext uri="{FF2B5EF4-FFF2-40B4-BE49-F238E27FC236}">
                  <a16:creationId xmlns:a16="http://schemas.microsoft.com/office/drawing/2014/main" id="{A1CD315C-1FB3-4B8C-BE00-4B9943DBA06B}"/>
                </a:ext>
              </a:extLst>
            </p:cNvPr>
            <p:cNvSpPr/>
            <p:nvPr/>
          </p:nvSpPr>
          <p:spPr>
            <a:xfrm>
              <a:off x="2102506" y="2911192"/>
              <a:ext cx="90963" cy="64912"/>
            </a:xfrm>
            <a:custGeom>
              <a:avLst/>
              <a:gdLst>
                <a:gd name="connsiteX0" fmla="*/ 8668 w 90963"/>
                <a:gd name="connsiteY0" fmla="*/ 65 h 64912"/>
                <a:gd name="connsiteX1" fmla="*/ 47339 w 90963"/>
                <a:gd name="connsiteY1" fmla="*/ 1875 h 64912"/>
                <a:gd name="connsiteX2" fmla="*/ 64294 w 90963"/>
                <a:gd name="connsiteY2" fmla="*/ 732 h 64912"/>
                <a:gd name="connsiteX3" fmla="*/ 76962 w 90963"/>
                <a:gd name="connsiteY3" fmla="*/ 3304 h 64912"/>
                <a:gd name="connsiteX4" fmla="*/ 69342 w 90963"/>
                <a:gd name="connsiteY4" fmla="*/ 9781 h 64912"/>
                <a:gd name="connsiteX5" fmla="*/ 56293 w 90963"/>
                <a:gd name="connsiteY5" fmla="*/ 15496 h 64912"/>
                <a:gd name="connsiteX6" fmla="*/ 75533 w 90963"/>
                <a:gd name="connsiteY6" fmla="*/ 27878 h 64912"/>
                <a:gd name="connsiteX7" fmla="*/ 85630 w 90963"/>
                <a:gd name="connsiteY7" fmla="*/ 40261 h 64912"/>
                <a:gd name="connsiteX8" fmla="*/ 61151 w 90963"/>
                <a:gd name="connsiteY8" fmla="*/ 33689 h 64912"/>
                <a:gd name="connsiteX9" fmla="*/ 80296 w 90963"/>
                <a:gd name="connsiteY9" fmla="*/ 41690 h 64912"/>
                <a:gd name="connsiteX10" fmla="*/ 90964 w 90963"/>
                <a:gd name="connsiteY10" fmla="*/ 50643 h 64912"/>
                <a:gd name="connsiteX11" fmla="*/ 74676 w 90963"/>
                <a:gd name="connsiteY11" fmla="*/ 51596 h 64912"/>
                <a:gd name="connsiteX12" fmla="*/ 60103 w 90963"/>
                <a:gd name="connsiteY12" fmla="*/ 43499 h 64912"/>
                <a:gd name="connsiteX13" fmla="*/ 79153 w 90963"/>
                <a:gd name="connsiteY13" fmla="*/ 61978 h 64912"/>
                <a:gd name="connsiteX14" fmla="*/ 53054 w 90963"/>
                <a:gd name="connsiteY14" fmla="*/ 51691 h 64912"/>
                <a:gd name="connsiteX15" fmla="*/ 66008 w 90963"/>
                <a:gd name="connsiteY15" fmla="*/ 63311 h 64912"/>
                <a:gd name="connsiteX16" fmla="*/ 56959 w 90963"/>
                <a:gd name="connsiteY16" fmla="*/ 62454 h 64912"/>
                <a:gd name="connsiteX17" fmla="*/ 45530 w 90963"/>
                <a:gd name="connsiteY17" fmla="*/ 55310 h 64912"/>
                <a:gd name="connsiteX18" fmla="*/ 36957 w 90963"/>
                <a:gd name="connsiteY18" fmla="*/ 49595 h 64912"/>
                <a:gd name="connsiteX19" fmla="*/ 17145 w 90963"/>
                <a:gd name="connsiteY19" fmla="*/ 36737 h 64912"/>
                <a:gd name="connsiteX20" fmla="*/ 0 w 90963"/>
                <a:gd name="connsiteY20" fmla="*/ 19211 h 64912"/>
                <a:gd name="connsiteX21" fmla="*/ 8668 w 90963"/>
                <a:gd name="connsiteY21" fmla="*/ 65 h 6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963" h="64912">
                  <a:moveTo>
                    <a:pt x="8668" y="65"/>
                  </a:moveTo>
                  <a:cubicBezTo>
                    <a:pt x="20574" y="-411"/>
                    <a:pt x="35052" y="1875"/>
                    <a:pt x="47339" y="1875"/>
                  </a:cubicBezTo>
                  <a:cubicBezTo>
                    <a:pt x="52959" y="1875"/>
                    <a:pt x="58769" y="1018"/>
                    <a:pt x="64294" y="732"/>
                  </a:cubicBezTo>
                  <a:cubicBezTo>
                    <a:pt x="67818" y="542"/>
                    <a:pt x="74962" y="-697"/>
                    <a:pt x="76962" y="3304"/>
                  </a:cubicBezTo>
                  <a:cubicBezTo>
                    <a:pt x="79248" y="7590"/>
                    <a:pt x="72200" y="9114"/>
                    <a:pt x="69342" y="9781"/>
                  </a:cubicBezTo>
                  <a:cubicBezTo>
                    <a:pt x="65341" y="10638"/>
                    <a:pt x="57055" y="10067"/>
                    <a:pt x="56293" y="15496"/>
                  </a:cubicBezTo>
                  <a:cubicBezTo>
                    <a:pt x="55150" y="23306"/>
                    <a:pt x="69818" y="25402"/>
                    <a:pt x="75533" y="27878"/>
                  </a:cubicBezTo>
                  <a:cubicBezTo>
                    <a:pt x="80772" y="30164"/>
                    <a:pt x="94869" y="35117"/>
                    <a:pt x="85630" y="40261"/>
                  </a:cubicBezTo>
                  <a:cubicBezTo>
                    <a:pt x="79438" y="43785"/>
                    <a:pt x="66389" y="35784"/>
                    <a:pt x="61151" y="33689"/>
                  </a:cubicBezTo>
                  <a:cubicBezTo>
                    <a:pt x="68104" y="35594"/>
                    <a:pt x="74105" y="38070"/>
                    <a:pt x="80296" y="41690"/>
                  </a:cubicBezTo>
                  <a:cubicBezTo>
                    <a:pt x="83915" y="43785"/>
                    <a:pt x="90964" y="46547"/>
                    <a:pt x="90964" y="50643"/>
                  </a:cubicBezTo>
                  <a:cubicBezTo>
                    <a:pt x="90964" y="56549"/>
                    <a:pt x="77914" y="53024"/>
                    <a:pt x="74676" y="51596"/>
                  </a:cubicBezTo>
                  <a:cubicBezTo>
                    <a:pt x="66961" y="48262"/>
                    <a:pt x="65437" y="47405"/>
                    <a:pt x="60103" y="43499"/>
                  </a:cubicBezTo>
                  <a:cubicBezTo>
                    <a:pt x="65627" y="46452"/>
                    <a:pt x="85725" y="54929"/>
                    <a:pt x="79153" y="61978"/>
                  </a:cubicBezTo>
                  <a:cubicBezTo>
                    <a:pt x="75152" y="66264"/>
                    <a:pt x="59341" y="54263"/>
                    <a:pt x="53054" y="51691"/>
                  </a:cubicBezTo>
                  <a:cubicBezTo>
                    <a:pt x="56483" y="54834"/>
                    <a:pt x="66865" y="56549"/>
                    <a:pt x="66008" y="63311"/>
                  </a:cubicBezTo>
                  <a:cubicBezTo>
                    <a:pt x="65627" y="66645"/>
                    <a:pt x="59722" y="63978"/>
                    <a:pt x="56959" y="62454"/>
                  </a:cubicBezTo>
                  <a:cubicBezTo>
                    <a:pt x="52959" y="60263"/>
                    <a:pt x="49435" y="57120"/>
                    <a:pt x="45530" y="55310"/>
                  </a:cubicBezTo>
                  <a:cubicBezTo>
                    <a:pt x="42386" y="53786"/>
                    <a:pt x="40386" y="51977"/>
                    <a:pt x="36957" y="49595"/>
                  </a:cubicBezTo>
                  <a:cubicBezTo>
                    <a:pt x="29813" y="44547"/>
                    <a:pt x="23336" y="43309"/>
                    <a:pt x="17145" y="36737"/>
                  </a:cubicBezTo>
                  <a:cubicBezTo>
                    <a:pt x="11335" y="30545"/>
                    <a:pt x="6001" y="24354"/>
                    <a:pt x="0" y="19211"/>
                  </a:cubicBezTo>
                  <a:cubicBezTo>
                    <a:pt x="11525" y="14734"/>
                    <a:pt x="-191" y="6257"/>
                    <a:pt x="8668" y="65"/>
                  </a:cubicBezTo>
                  <a:close/>
                </a:path>
              </a:pathLst>
            </a:custGeom>
            <a:solidFill>
              <a:srgbClr val="FCD4CA"/>
            </a:solidFill>
            <a:ln w="9525" cap="flat">
              <a:noFill/>
              <a:prstDash val="solid"/>
              <a:miter/>
            </a:ln>
          </p:spPr>
          <p:txBody>
            <a:bodyPr rtlCol="0" anchor="ctr"/>
            <a:lstStyle/>
            <a:p>
              <a:endParaRPr lang="id-ID"/>
            </a:p>
          </p:txBody>
        </p:sp>
        <p:sp>
          <p:nvSpPr>
            <p:cNvPr id="288" name="Freeform: Shape 287">
              <a:extLst>
                <a:ext uri="{FF2B5EF4-FFF2-40B4-BE49-F238E27FC236}">
                  <a16:creationId xmlns:a16="http://schemas.microsoft.com/office/drawing/2014/main" id="{E0B5B498-88C7-4B89-AFD7-5A1C979869F7}"/>
                </a:ext>
              </a:extLst>
            </p:cNvPr>
            <p:cNvSpPr/>
            <p:nvPr/>
          </p:nvSpPr>
          <p:spPr>
            <a:xfrm>
              <a:off x="1945064" y="2664524"/>
              <a:ext cx="183540" cy="282642"/>
            </a:xfrm>
            <a:custGeom>
              <a:avLst/>
              <a:gdLst>
                <a:gd name="connsiteX0" fmla="*/ 183541 w 183540"/>
                <a:gd name="connsiteY0" fmla="*/ 243590 h 282642"/>
                <a:gd name="connsiteX1" fmla="*/ 166586 w 183540"/>
                <a:gd name="connsiteY1" fmla="*/ 282643 h 282642"/>
                <a:gd name="connsiteX2" fmla="*/ 280 w 183540"/>
                <a:gd name="connsiteY2" fmla="*/ 180249 h 282642"/>
                <a:gd name="connsiteX3" fmla="*/ 131153 w 183540"/>
                <a:gd name="connsiteY3" fmla="*/ 417 h 282642"/>
                <a:gd name="connsiteX4" fmla="*/ 155728 w 183540"/>
                <a:gd name="connsiteY4" fmla="*/ 81951 h 282642"/>
                <a:gd name="connsiteX5" fmla="*/ 72574 w 183540"/>
                <a:gd name="connsiteY5" fmla="*/ 177296 h 282642"/>
                <a:gd name="connsiteX6" fmla="*/ 183541 w 183540"/>
                <a:gd name="connsiteY6" fmla="*/ 243590 h 28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540" h="282642">
                  <a:moveTo>
                    <a:pt x="183541" y="243590"/>
                  </a:moveTo>
                  <a:lnTo>
                    <a:pt x="166586" y="282643"/>
                  </a:lnTo>
                  <a:cubicBezTo>
                    <a:pt x="166586" y="282643"/>
                    <a:pt x="-7912" y="226064"/>
                    <a:pt x="280" y="180249"/>
                  </a:cubicBezTo>
                  <a:cubicBezTo>
                    <a:pt x="7423" y="140054"/>
                    <a:pt x="109055" y="5275"/>
                    <a:pt x="131153" y="417"/>
                  </a:cubicBezTo>
                  <a:cubicBezTo>
                    <a:pt x="160871" y="-6060"/>
                    <a:pt x="172777" y="64806"/>
                    <a:pt x="155728" y="81951"/>
                  </a:cubicBezTo>
                  <a:cubicBezTo>
                    <a:pt x="119723" y="118146"/>
                    <a:pt x="68383" y="169105"/>
                    <a:pt x="72574" y="177296"/>
                  </a:cubicBezTo>
                  <a:cubicBezTo>
                    <a:pt x="76765" y="185488"/>
                    <a:pt x="183541" y="243590"/>
                    <a:pt x="183541" y="243590"/>
                  </a:cubicBezTo>
                  <a:close/>
                </a:path>
              </a:pathLst>
            </a:custGeom>
            <a:solidFill>
              <a:srgbClr val="0186CB"/>
            </a:solidFill>
            <a:ln w="9525" cap="flat">
              <a:noFill/>
              <a:prstDash val="solid"/>
              <a:miter/>
            </a:ln>
          </p:spPr>
          <p:txBody>
            <a:bodyPr rtlCol="0" anchor="ctr"/>
            <a:lstStyle/>
            <a:p>
              <a:endParaRPr lang="id-ID"/>
            </a:p>
          </p:txBody>
        </p:sp>
      </p:grpSp>
      <p:grpSp>
        <p:nvGrpSpPr>
          <p:cNvPr id="293" name="Graphic 63">
            <a:extLst>
              <a:ext uri="{FF2B5EF4-FFF2-40B4-BE49-F238E27FC236}">
                <a16:creationId xmlns:a16="http://schemas.microsoft.com/office/drawing/2014/main" id="{ED319407-5A1F-4C14-BE5A-C10073C042DF}"/>
              </a:ext>
            </a:extLst>
          </p:cNvPr>
          <p:cNvGrpSpPr/>
          <p:nvPr/>
        </p:nvGrpSpPr>
        <p:grpSpPr>
          <a:xfrm>
            <a:off x="1928851" y="6191542"/>
            <a:ext cx="724607" cy="591882"/>
            <a:chOff x="1908928" y="2680993"/>
            <a:chExt cx="2872522" cy="2346367"/>
          </a:xfrm>
          <a:solidFill>
            <a:schemeClr val="accent1"/>
          </a:solidFill>
        </p:grpSpPr>
        <p:sp>
          <p:nvSpPr>
            <p:cNvPr id="294" name="Freeform: Shape 293">
              <a:extLst>
                <a:ext uri="{FF2B5EF4-FFF2-40B4-BE49-F238E27FC236}">
                  <a16:creationId xmlns:a16="http://schemas.microsoft.com/office/drawing/2014/main" id="{CC492BB3-EC0C-4DC9-ABA7-CD9FE5AEBD66}"/>
                </a:ext>
              </a:extLst>
            </p:cNvPr>
            <p:cNvSpPr/>
            <p:nvPr/>
          </p:nvSpPr>
          <p:spPr>
            <a:xfrm>
              <a:off x="2461640" y="4414903"/>
              <a:ext cx="658844" cy="612457"/>
            </a:xfrm>
            <a:custGeom>
              <a:avLst/>
              <a:gdLst>
                <a:gd name="connsiteX0" fmla="*/ 220980 w 658844"/>
                <a:gd name="connsiteY0" fmla="*/ 0 h 612457"/>
                <a:gd name="connsiteX1" fmla="*/ 127063 w 658844"/>
                <a:gd name="connsiteY1" fmla="*/ 436721 h 612457"/>
                <a:gd name="connsiteX2" fmla="*/ 0 w 658844"/>
                <a:gd name="connsiteY2" fmla="*/ 587311 h 612457"/>
                <a:gd name="connsiteX3" fmla="*/ 153734 w 658844"/>
                <a:gd name="connsiteY3" fmla="*/ 519874 h 612457"/>
                <a:gd name="connsiteX4" fmla="*/ 549021 w 658844"/>
                <a:gd name="connsiteY4" fmla="*/ 612457 h 612457"/>
                <a:gd name="connsiteX5" fmla="*/ 373285 w 658844"/>
                <a:gd name="connsiteY5" fmla="*/ 537210 h 612457"/>
                <a:gd name="connsiteX6" fmla="*/ 258794 w 658844"/>
                <a:gd name="connsiteY6" fmla="*/ 487013 h 612457"/>
                <a:gd name="connsiteX7" fmla="*/ 445484 w 658844"/>
                <a:gd name="connsiteY7" fmla="*/ 497967 h 612457"/>
                <a:gd name="connsiteX8" fmla="*/ 658844 w 658844"/>
                <a:gd name="connsiteY8" fmla="*/ 494824 h 612457"/>
                <a:gd name="connsiteX9" fmla="*/ 439198 w 658844"/>
                <a:gd name="connsiteY9" fmla="*/ 458724 h 612457"/>
                <a:gd name="connsiteX10" fmla="*/ 211741 w 658844"/>
                <a:gd name="connsiteY10" fmla="*/ 438340 h 612457"/>
                <a:gd name="connsiteX11" fmla="*/ 310610 w 658844"/>
                <a:gd name="connsiteY11" fmla="*/ 10477 h 612457"/>
                <a:gd name="connsiteX12" fmla="*/ 220980 w 658844"/>
                <a:gd name="connsiteY12" fmla="*/ 0 h 6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8844" h="612457">
                  <a:moveTo>
                    <a:pt x="220980" y="0"/>
                  </a:moveTo>
                  <a:cubicBezTo>
                    <a:pt x="220980" y="0"/>
                    <a:pt x="112871" y="417862"/>
                    <a:pt x="127063" y="436721"/>
                  </a:cubicBezTo>
                  <a:cubicBezTo>
                    <a:pt x="141160" y="455581"/>
                    <a:pt x="18859" y="549688"/>
                    <a:pt x="0" y="587311"/>
                  </a:cubicBezTo>
                  <a:cubicBezTo>
                    <a:pt x="0" y="587311"/>
                    <a:pt x="108204" y="524542"/>
                    <a:pt x="153734" y="519874"/>
                  </a:cubicBezTo>
                  <a:cubicBezTo>
                    <a:pt x="199263" y="515207"/>
                    <a:pt x="371761" y="598360"/>
                    <a:pt x="549021" y="612457"/>
                  </a:cubicBezTo>
                  <a:cubicBezTo>
                    <a:pt x="549021" y="612457"/>
                    <a:pt x="429768" y="577977"/>
                    <a:pt x="373285" y="537210"/>
                  </a:cubicBezTo>
                  <a:cubicBezTo>
                    <a:pt x="316801" y="496443"/>
                    <a:pt x="250888" y="490156"/>
                    <a:pt x="258794" y="487013"/>
                  </a:cubicBezTo>
                  <a:cubicBezTo>
                    <a:pt x="266605" y="483870"/>
                    <a:pt x="356044" y="472916"/>
                    <a:pt x="445484" y="497967"/>
                  </a:cubicBezTo>
                  <a:cubicBezTo>
                    <a:pt x="534924" y="523113"/>
                    <a:pt x="658844" y="494824"/>
                    <a:pt x="658844" y="494824"/>
                  </a:cubicBezTo>
                  <a:cubicBezTo>
                    <a:pt x="658844" y="494824"/>
                    <a:pt x="503587" y="482251"/>
                    <a:pt x="439198" y="458724"/>
                  </a:cubicBezTo>
                  <a:cubicBezTo>
                    <a:pt x="374904" y="435197"/>
                    <a:pt x="211741" y="438340"/>
                    <a:pt x="211741" y="438340"/>
                  </a:cubicBezTo>
                  <a:lnTo>
                    <a:pt x="310610" y="10477"/>
                  </a:lnTo>
                  <a:lnTo>
                    <a:pt x="220980" y="0"/>
                  </a:lnTo>
                  <a:close/>
                </a:path>
              </a:pathLst>
            </a:custGeom>
            <a:solidFill>
              <a:srgbClr val="EE944C"/>
            </a:solidFill>
            <a:ln w="9525" cap="flat">
              <a:noFill/>
              <a:prstDash val="solid"/>
              <a:miter/>
            </a:ln>
          </p:spPr>
          <p:txBody>
            <a:bodyPr rtlCol="0" anchor="ctr"/>
            <a:lstStyle/>
            <a:p>
              <a:endParaRPr lang="id-ID"/>
            </a:p>
          </p:txBody>
        </p:sp>
        <p:sp>
          <p:nvSpPr>
            <p:cNvPr id="295" name="Freeform: Shape 294">
              <a:extLst>
                <a:ext uri="{FF2B5EF4-FFF2-40B4-BE49-F238E27FC236}">
                  <a16:creationId xmlns:a16="http://schemas.microsoft.com/office/drawing/2014/main" id="{09916D17-9A79-4608-B8CA-32FE6B705C9B}"/>
                </a:ext>
              </a:extLst>
            </p:cNvPr>
            <p:cNvSpPr/>
            <p:nvPr/>
          </p:nvSpPr>
          <p:spPr>
            <a:xfrm>
              <a:off x="3216306" y="4427762"/>
              <a:ext cx="756856" cy="570357"/>
            </a:xfrm>
            <a:custGeom>
              <a:avLst/>
              <a:gdLst>
                <a:gd name="connsiteX0" fmla="*/ 0 w 756856"/>
                <a:gd name="connsiteY0" fmla="*/ 12097 h 570357"/>
                <a:gd name="connsiteX1" fmla="*/ 225076 w 756856"/>
                <a:gd name="connsiteY1" fmla="*/ 394621 h 570357"/>
                <a:gd name="connsiteX2" fmla="*/ 98012 w 756856"/>
                <a:gd name="connsiteY2" fmla="*/ 545211 h 570357"/>
                <a:gd name="connsiteX3" fmla="*/ 251746 w 756856"/>
                <a:gd name="connsiteY3" fmla="*/ 477774 h 570357"/>
                <a:gd name="connsiteX4" fmla="*/ 647034 w 756856"/>
                <a:gd name="connsiteY4" fmla="*/ 570357 h 570357"/>
                <a:gd name="connsiteX5" fmla="*/ 471297 w 756856"/>
                <a:gd name="connsiteY5" fmla="*/ 495014 h 570357"/>
                <a:gd name="connsiteX6" fmla="*/ 356807 w 756856"/>
                <a:gd name="connsiteY6" fmla="*/ 444818 h 570357"/>
                <a:gd name="connsiteX7" fmla="*/ 543497 w 756856"/>
                <a:gd name="connsiteY7" fmla="*/ 455771 h 570357"/>
                <a:gd name="connsiteX8" fmla="*/ 756857 w 756856"/>
                <a:gd name="connsiteY8" fmla="*/ 452628 h 570357"/>
                <a:gd name="connsiteX9" fmla="*/ 537210 w 756856"/>
                <a:gd name="connsiteY9" fmla="*/ 416528 h 570357"/>
                <a:gd name="connsiteX10" fmla="*/ 309753 w 756856"/>
                <a:gd name="connsiteY10" fmla="*/ 396145 h 570357"/>
                <a:gd name="connsiteX11" fmla="*/ 112586 w 756856"/>
                <a:gd name="connsiteY11" fmla="*/ 0 h 570357"/>
                <a:gd name="connsiteX12" fmla="*/ 0 w 756856"/>
                <a:gd name="connsiteY12" fmla="*/ 12097 h 5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856" h="570357">
                  <a:moveTo>
                    <a:pt x="0" y="12097"/>
                  </a:moveTo>
                  <a:cubicBezTo>
                    <a:pt x="0" y="12097"/>
                    <a:pt x="210979" y="375761"/>
                    <a:pt x="225076" y="394621"/>
                  </a:cubicBezTo>
                  <a:cubicBezTo>
                    <a:pt x="239173" y="413480"/>
                    <a:pt x="116872" y="507587"/>
                    <a:pt x="98012" y="545211"/>
                  </a:cubicBezTo>
                  <a:cubicBezTo>
                    <a:pt x="98012" y="545211"/>
                    <a:pt x="206216" y="482441"/>
                    <a:pt x="251746" y="477774"/>
                  </a:cubicBezTo>
                  <a:cubicBezTo>
                    <a:pt x="297275" y="473107"/>
                    <a:pt x="469773" y="556165"/>
                    <a:pt x="647034" y="570357"/>
                  </a:cubicBezTo>
                  <a:cubicBezTo>
                    <a:pt x="647034" y="570357"/>
                    <a:pt x="527780" y="535877"/>
                    <a:pt x="471297" y="495014"/>
                  </a:cubicBezTo>
                  <a:cubicBezTo>
                    <a:pt x="414814" y="454247"/>
                    <a:pt x="348901" y="447961"/>
                    <a:pt x="356807" y="444818"/>
                  </a:cubicBezTo>
                  <a:cubicBezTo>
                    <a:pt x="364617" y="441674"/>
                    <a:pt x="454057" y="430721"/>
                    <a:pt x="543497" y="455771"/>
                  </a:cubicBezTo>
                  <a:cubicBezTo>
                    <a:pt x="632936" y="480917"/>
                    <a:pt x="756857" y="452628"/>
                    <a:pt x="756857" y="452628"/>
                  </a:cubicBezTo>
                  <a:cubicBezTo>
                    <a:pt x="756857" y="452628"/>
                    <a:pt x="601599" y="440055"/>
                    <a:pt x="537210" y="416528"/>
                  </a:cubicBezTo>
                  <a:cubicBezTo>
                    <a:pt x="472916" y="393002"/>
                    <a:pt x="309753" y="396145"/>
                    <a:pt x="309753" y="396145"/>
                  </a:cubicBezTo>
                  <a:lnTo>
                    <a:pt x="112586" y="0"/>
                  </a:lnTo>
                  <a:lnTo>
                    <a:pt x="0" y="12097"/>
                  </a:lnTo>
                  <a:close/>
                </a:path>
              </a:pathLst>
            </a:custGeom>
            <a:solidFill>
              <a:srgbClr val="EE944C"/>
            </a:solidFill>
            <a:ln w="9525" cap="flat">
              <a:noFill/>
              <a:prstDash val="solid"/>
              <a:miter/>
            </a:ln>
          </p:spPr>
          <p:txBody>
            <a:bodyPr rtlCol="0" anchor="ctr"/>
            <a:lstStyle/>
            <a:p>
              <a:endParaRPr lang="id-ID"/>
            </a:p>
          </p:txBody>
        </p:sp>
        <p:sp>
          <p:nvSpPr>
            <p:cNvPr id="296" name="Freeform: Shape 295">
              <a:extLst>
                <a:ext uri="{FF2B5EF4-FFF2-40B4-BE49-F238E27FC236}">
                  <a16:creationId xmlns:a16="http://schemas.microsoft.com/office/drawing/2014/main" id="{6D1426C1-7740-4130-94F7-3D0A73680170}"/>
                </a:ext>
              </a:extLst>
            </p:cNvPr>
            <p:cNvSpPr/>
            <p:nvPr/>
          </p:nvSpPr>
          <p:spPr>
            <a:xfrm>
              <a:off x="2963036" y="4052243"/>
              <a:ext cx="697645" cy="466756"/>
            </a:xfrm>
            <a:custGeom>
              <a:avLst/>
              <a:gdLst>
                <a:gd name="connsiteX0" fmla="*/ 0 w 697645"/>
                <a:gd name="connsiteY0" fmla="*/ 231310 h 466756"/>
                <a:gd name="connsiteX1" fmla="*/ 222028 w 697645"/>
                <a:gd name="connsiteY1" fmla="*/ 447718 h 466756"/>
                <a:gd name="connsiteX2" fmla="*/ 437864 w 697645"/>
                <a:gd name="connsiteY2" fmla="*/ 422001 h 466756"/>
                <a:gd name="connsiteX3" fmla="*/ 691229 w 697645"/>
                <a:gd name="connsiteY3" fmla="*/ 24808 h 466756"/>
                <a:gd name="connsiteX4" fmla="*/ 0 w 697645"/>
                <a:gd name="connsiteY4" fmla="*/ 231310 h 46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645" h="466756">
                  <a:moveTo>
                    <a:pt x="0" y="231310"/>
                  </a:moveTo>
                  <a:cubicBezTo>
                    <a:pt x="0" y="231310"/>
                    <a:pt x="93821" y="442194"/>
                    <a:pt x="222028" y="447718"/>
                  </a:cubicBezTo>
                  <a:cubicBezTo>
                    <a:pt x="350234" y="453338"/>
                    <a:pt x="378428" y="500201"/>
                    <a:pt x="437864" y="422001"/>
                  </a:cubicBezTo>
                  <a:cubicBezTo>
                    <a:pt x="497300" y="343801"/>
                    <a:pt x="609886" y="115486"/>
                    <a:pt x="691229" y="24808"/>
                  </a:cubicBezTo>
                  <a:cubicBezTo>
                    <a:pt x="772477" y="-65870"/>
                    <a:pt x="56293" y="112438"/>
                    <a:pt x="0" y="231310"/>
                  </a:cubicBezTo>
                  <a:close/>
                </a:path>
              </a:pathLst>
            </a:custGeom>
            <a:solidFill>
              <a:srgbClr val="C5D0E2"/>
            </a:solidFill>
            <a:ln w="9525" cap="flat">
              <a:noFill/>
              <a:prstDash val="solid"/>
              <a:miter/>
            </a:ln>
          </p:spPr>
          <p:txBody>
            <a:bodyPr rtlCol="0" anchor="ctr"/>
            <a:lstStyle/>
            <a:p>
              <a:endParaRPr lang="id-ID"/>
            </a:p>
          </p:txBody>
        </p:sp>
        <p:sp>
          <p:nvSpPr>
            <p:cNvPr id="297" name="Freeform: Shape 296">
              <a:extLst>
                <a:ext uri="{FF2B5EF4-FFF2-40B4-BE49-F238E27FC236}">
                  <a16:creationId xmlns:a16="http://schemas.microsoft.com/office/drawing/2014/main" id="{3037F415-5025-4311-86DE-008B55FF670F}"/>
                </a:ext>
              </a:extLst>
            </p:cNvPr>
            <p:cNvSpPr/>
            <p:nvPr/>
          </p:nvSpPr>
          <p:spPr>
            <a:xfrm>
              <a:off x="1908928" y="2680993"/>
              <a:ext cx="2001845" cy="1818957"/>
            </a:xfrm>
            <a:custGeom>
              <a:avLst/>
              <a:gdLst>
                <a:gd name="connsiteX0" fmla="*/ 1381197 w 2001845"/>
                <a:gd name="connsiteY0" fmla="*/ 434604 h 1818957"/>
                <a:gd name="connsiteX1" fmla="*/ 866466 w 2001845"/>
                <a:gd name="connsiteY1" fmla="*/ 376502 h 1818957"/>
                <a:gd name="connsiteX2" fmla="*/ 434888 w 2001845"/>
                <a:gd name="connsiteY2" fmla="*/ 195146 h 1818957"/>
                <a:gd name="connsiteX3" fmla="*/ 37696 w 2001845"/>
                <a:gd name="connsiteY3" fmla="*/ 26268 h 1818957"/>
                <a:gd name="connsiteX4" fmla="*/ 37696 w 2001845"/>
                <a:gd name="connsiteY4" fmla="*/ 285824 h 1818957"/>
                <a:gd name="connsiteX5" fmla="*/ 28361 w 2001845"/>
                <a:gd name="connsiteY5" fmla="*/ 417174 h 1818957"/>
                <a:gd name="connsiteX6" fmla="*/ 125326 w 2001845"/>
                <a:gd name="connsiteY6" fmla="*/ 570431 h 1818957"/>
                <a:gd name="connsiteX7" fmla="*/ 84654 w 2001845"/>
                <a:gd name="connsiteY7" fmla="*/ 639202 h 1818957"/>
                <a:gd name="connsiteX8" fmla="*/ 206669 w 2001845"/>
                <a:gd name="connsiteY8" fmla="*/ 808080 h 1818957"/>
                <a:gd name="connsiteX9" fmla="*/ 225434 w 2001845"/>
                <a:gd name="connsiteY9" fmla="*/ 926952 h 1818957"/>
                <a:gd name="connsiteX10" fmla="*/ 294204 w 2001845"/>
                <a:gd name="connsiteY10" fmla="*/ 1027059 h 1818957"/>
                <a:gd name="connsiteX11" fmla="*/ 331732 w 2001845"/>
                <a:gd name="connsiteY11" fmla="*/ 1174030 h 1818957"/>
                <a:gd name="connsiteX12" fmla="*/ 381739 w 2001845"/>
                <a:gd name="connsiteY12" fmla="*/ 1430443 h 1818957"/>
                <a:gd name="connsiteX13" fmla="*/ 741403 w 2001845"/>
                <a:gd name="connsiteY13" fmla="*/ 1758865 h 1818957"/>
                <a:gd name="connsiteX14" fmla="*/ 957239 w 2001845"/>
                <a:gd name="connsiteY14" fmla="*/ 1799537 h 1818957"/>
                <a:gd name="connsiteX15" fmla="*/ 1426346 w 2001845"/>
                <a:gd name="connsiteY15" fmla="*/ 1486831 h 1818957"/>
                <a:gd name="connsiteX16" fmla="*/ 2001846 w 2001845"/>
                <a:gd name="connsiteY16" fmla="*/ 1255659 h 1818957"/>
                <a:gd name="connsiteX17" fmla="*/ 1381197 w 2001845"/>
                <a:gd name="connsiteY17" fmla="*/ 434604 h 181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1845" h="1818957">
                  <a:moveTo>
                    <a:pt x="1381197" y="434604"/>
                  </a:moveTo>
                  <a:cubicBezTo>
                    <a:pt x="1233560" y="432033"/>
                    <a:pt x="1023533" y="365262"/>
                    <a:pt x="866466" y="376502"/>
                  </a:cubicBezTo>
                  <a:cubicBezTo>
                    <a:pt x="691301" y="388980"/>
                    <a:pt x="531853" y="323353"/>
                    <a:pt x="434888" y="195146"/>
                  </a:cubicBezTo>
                  <a:cubicBezTo>
                    <a:pt x="337924" y="66940"/>
                    <a:pt x="106466" y="-55076"/>
                    <a:pt x="37696" y="26268"/>
                  </a:cubicBezTo>
                  <a:cubicBezTo>
                    <a:pt x="-31075" y="107611"/>
                    <a:pt x="37696" y="285824"/>
                    <a:pt x="37696" y="285824"/>
                  </a:cubicBezTo>
                  <a:cubicBezTo>
                    <a:pt x="37696" y="285824"/>
                    <a:pt x="-40505" y="295254"/>
                    <a:pt x="28361" y="417174"/>
                  </a:cubicBezTo>
                  <a:cubicBezTo>
                    <a:pt x="97132" y="539189"/>
                    <a:pt x="125326" y="570431"/>
                    <a:pt x="125326" y="570431"/>
                  </a:cubicBezTo>
                  <a:cubicBezTo>
                    <a:pt x="125326" y="570431"/>
                    <a:pt x="34648" y="532903"/>
                    <a:pt x="84654" y="639202"/>
                  </a:cubicBezTo>
                  <a:cubicBezTo>
                    <a:pt x="134660" y="745500"/>
                    <a:pt x="206669" y="808080"/>
                    <a:pt x="206669" y="808080"/>
                  </a:cubicBezTo>
                  <a:cubicBezTo>
                    <a:pt x="206669" y="808080"/>
                    <a:pt x="137899" y="808080"/>
                    <a:pt x="225434" y="926952"/>
                  </a:cubicBezTo>
                  <a:cubicBezTo>
                    <a:pt x="225434" y="926952"/>
                    <a:pt x="156663" y="1011438"/>
                    <a:pt x="294204" y="1027059"/>
                  </a:cubicBezTo>
                  <a:cubicBezTo>
                    <a:pt x="294204" y="1027059"/>
                    <a:pt x="281726" y="1114594"/>
                    <a:pt x="331732" y="1174030"/>
                  </a:cubicBezTo>
                  <a:cubicBezTo>
                    <a:pt x="331732" y="1174030"/>
                    <a:pt x="300490" y="1339765"/>
                    <a:pt x="381739" y="1430443"/>
                  </a:cubicBezTo>
                  <a:cubicBezTo>
                    <a:pt x="463082" y="1521121"/>
                    <a:pt x="675680" y="1711907"/>
                    <a:pt x="741403" y="1758865"/>
                  </a:cubicBezTo>
                  <a:cubicBezTo>
                    <a:pt x="807125" y="1805728"/>
                    <a:pt x="872752" y="1843352"/>
                    <a:pt x="957239" y="1799537"/>
                  </a:cubicBezTo>
                  <a:cubicBezTo>
                    <a:pt x="1041726" y="1755722"/>
                    <a:pt x="1238703" y="1524360"/>
                    <a:pt x="1426346" y="1486831"/>
                  </a:cubicBezTo>
                  <a:cubicBezTo>
                    <a:pt x="1603701" y="1451398"/>
                    <a:pt x="1820204" y="1477211"/>
                    <a:pt x="2001846" y="1255659"/>
                  </a:cubicBezTo>
                  <a:lnTo>
                    <a:pt x="1381197" y="434604"/>
                  </a:lnTo>
                  <a:close/>
                </a:path>
              </a:pathLst>
            </a:custGeom>
            <a:solidFill>
              <a:srgbClr val="E9EEF6"/>
            </a:solidFill>
            <a:ln w="9525" cap="flat">
              <a:noFill/>
              <a:prstDash val="solid"/>
              <a:miter/>
            </a:ln>
          </p:spPr>
          <p:txBody>
            <a:bodyPr rtlCol="0" anchor="ctr"/>
            <a:lstStyle/>
            <a:p>
              <a:endParaRPr lang="id-ID"/>
            </a:p>
          </p:txBody>
        </p:sp>
        <p:sp>
          <p:nvSpPr>
            <p:cNvPr id="298" name="Freeform: Shape 297">
              <a:extLst>
                <a:ext uri="{FF2B5EF4-FFF2-40B4-BE49-F238E27FC236}">
                  <a16:creationId xmlns:a16="http://schemas.microsoft.com/office/drawing/2014/main" id="{223EE08B-50C8-4909-A42D-F16D441DAC31}"/>
                </a:ext>
              </a:extLst>
            </p:cNvPr>
            <p:cNvSpPr/>
            <p:nvPr/>
          </p:nvSpPr>
          <p:spPr>
            <a:xfrm>
              <a:off x="3272599" y="2860868"/>
              <a:ext cx="1321776" cy="1280762"/>
            </a:xfrm>
            <a:custGeom>
              <a:avLst/>
              <a:gdLst>
                <a:gd name="connsiteX0" fmla="*/ 1099280 w 1321776"/>
                <a:gd name="connsiteY0" fmla="*/ 520572 h 1280762"/>
                <a:gd name="connsiteX1" fmla="*/ 1186815 w 1321776"/>
                <a:gd name="connsiteY1" fmla="*/ 14794 h 1280762"/>
                <a:gd name="connsiteX2" fmla="*/ 817150 w 1321776"/>
                <a:gd name="connsiteY2" fmla="*/ 81469 h 1280762"/>
                <a:gd name="connsiteX3" fmla="*/ 0 w 1321776"/>
                <a:gd name="connsiteY3" fmla="*/ 254253 h 1280762"/>
                <a:gd name="connsiteX4" fmla="*/ 264700 w 1321776"/>
                <a:gd name="connsiteY4" fmla="*/ 1280762 h 1280762"/>
                <a:gd name="connsiteX5" fmla="*/ 451485 w 1321776"/>
                <a:gd name="connsiteY5" fmla="*/ 1223517 h 1280762"/>
                <a:gd name="connsiteX6" fmla="*/ 1099280 w 1321776"/>
                <a:gd name="connsiteY6" fmla="*/ 520572 h 1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776" h="1280762">
                  <a:moveTo>
                    <a:pt x="1099280" y="520572"/>
                  </a:moveTo>
                  <a:cubicBezTo>
                    <a:pt x="1102519" y="314927"/>
                    <a:pt x="1533811" y="150050"/>
                    <a:pt x="1186815" y="14794"/>
                  </a:cubicBezTo>
                  <a:cubicBezTo>
                    <a:pt x="1186815" y="14794"/>
                    <a:pt x="1056513" y="-46832"/>
                    <a:pt x="817150" y="81469"/>
                  </a:cubicBezTo>
                  <a:cubicBezTo>
                    <a:pt x="577787" y="209771"/>
                    <a:pt x="0" y="254253"/>
                    <a:pt x="0" y="254253"/>
                  </a:cubicBezTo>
                  <a:lnTo>
                    <a:pt x="264700" y="1280762"/>
                  </a:lnTo>
                  <a:cubicBezTo>
                    <a:pt x="322231" y="1273619"/>
                    <a:pt x="384048" y="1256092"/>
                    <a:pt x="451485" y="1223517"/>
                  </a:cubicBezTo>
                  <a:cubicBezTo>
                    <a:pt x="744665" y="1082071"/>
                    <a:pt x="1095947" y="726217"/>
                    <a:pt x="1099280" y="520572"/>
                  </a:cubicBezTo>
                  <a:close/>
                </a:path>
              </a:pathLst>
            </a:custGeom>
            <a:solidFill>
              <a:srgbClr val="E9EEF6"/>
            </a:solidFill>
            <a:ln w="9525" cap="flat">
              <a:noFill/>
              <a:prstDash val="solid"/>
              <a:miter/>
            </a:ln>
          </p:spPr>
          <p:txBody>
            <a:bodyPr rtlCol="0" anchor="ctr"/>
            <a:lstStyle/>
            <a:p>
              <a:endParaRPr lang="id-ID"/>
            </a:p>
          </p:txBody>
        </p:sp>
        <p:sp>
          <p:nvSpPr>
            <p:cNvPr id="299" name="Freeform: Shape 298">
              <a:extLst>
                <a:ext uri="{FF2B5EF4-FFF2-40B4-BE49-F238E27FC236}">
                  <a16:creationId xmlns:a16="http://schemas.microsoft.com/office/drawing/2014/main" id="{C53683CE-7960-40C6-8FA5-5EA0B54A9EAA}"/>
                </a:ext>
              </a:extLst>
            </p:cNvPr>
            <p:cNvSpPr/>
            <p:nvPr/>
          </p:nvSpPr>
          <p:spPr>
            <a:xfrm>
              <a:off x="4496040" y="3201037"/>
              <a:ext cx="154873" cy="177260"/>
            </a:xfrm>
            <a:custGeom>
              <a:avLst/>
              <a:gdLst>
                <a:gd name="connsiteX0" fmla="*/ 94247 w 154873"/>
                <a:gd name="connsiteY0" fmla="*/ 2286 h 177260"/>
                <a:gd name="connsiteX1" fmla="*/ 153873 w 154873"/>
                <a:gd name="connsiteY1" fmla="*/ 177260 h 177260"/>
                <a:gd name="connsiteX2" fmla="*/ 7379 w 154873"/>
                <a:gd name="connsiteY2" fmla="*/ 62008 h 177260"/>
                <a:gd name="connsiteX3" fmla="*/ 41764 w 154873"/>
                <a:gd name="connsiteY3" fmla="*/ 0 h 177260"/>
                <a:gd name="connsiteX4" fmla="*/ 94247 w 154873"/>
                <a:gd name="connsiteY4" fmla="*/ 2286 h 17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3" h="177260">
                  <a:moveTo>
                    <a:pt x="94247" y="2286"/>
                  </a:moveTo>
                  <a:cubicBezTo>
                    <a:pt x="98152" y="3810"/>
                    <a:pt x="163684" y="53340"/>
                    <a:pt x="153873" y="177260"/>
                  </a:cubicBezTo>
                  <a:cubicBezTo>
                    <a:pt x="153873" y="177260"/>
                    <a:pt x="35001" y="76676"/>
                    <a:pt x="7379" y="62008"/>
                  </a:cubicBezTo>
                  <a:cubicBezTo>
                    <a:pt x="-20244" y="47244"/>
                    <a:pt x="38335" y="-95"/>
                    <a:pt x="41764" y="0"/>
                  </a:cubicBezTo>
                  <a:cubicBezTo>
                    <a:pt x="45288" y="191"/>
                    <a:pt x="94247" y="2286"/>
                    <a:pt x="94247" y="2286"/>
                  </a:cubicBezTo>
                  <a:close/>
                </a:path>
              </a:pathLst>
            </a:custGeom>
            <a:solidFill>
              <a:srgbClr val="EE944C"/>
            </a:solidFill>
            <a:ln w="9525" cap="flat">
              <a:noFill/>
              <a:prstDash val="solid"/>
              <a:miter/>
            </a:ln>
          </p:spPr>
          <p:txBody>
            <a:bodyPr rtlCol="0" anchor="ctr"/>
            <a:lstStyle/>
            <a:p>
              <a:endParaRPr lang="id-ID"/>
            </a:p>
          </p:txBody>
        </p:sp>
        <p:sp>
          <p:nvSpPr>
            <p:cNvPr id="300" name="Freeform: Shape 299">
              <a:extLst>
                <a:ext uri="{FF2B5EF4-FFF2-40B4-BE49-F238E27FC236}">
                  <a16:creationId xmlns:a16="http://schemas.microsoft.com/office/drawing/2014/main" id="{3566D5FB-16F8-4480-9728-3CF65F4858F5}"/>
                </a:ext>
              </a:extLst>
            </p:cNvPr>
            <p:cNvSpPr/>
            <p:nvPr/>
          </p:nvSpPr>
          <p:spPr>
            <a:xfrm>
              <a:off x="4301842" y="2721974"/>
              <a:ext cx="479608" cy="715022"/>
            </a:xfrm>
            <a:custGeom>
              <a:avLst/>
              <a:gdLst>
                <a:gd name="connsiteX0" fmla="*/ 306257 w 479608"/>
                <a:gd name="connsiteY0" fmla="*/ 428675 h 715022"/>
                <a:gd name="connsiteX1" fmla="*/ 233676 w 479608"/>
                <a:gd name="connsiteY1" fmla="*/ 310280 h 715022"/>
                <a:gd name="connsiteX2" fmla="*/ 144427 w 479608"/>
                <a:gd name="connsiteY2" fmla="*/ 389528 h 715022"/>
                <a:gd name="connsiteX3" fmla="*/ 113756 w 479608"/>
                <a:gd name="connsiteY3" fmla="*/ 440486 h 715022"/>
                <a:gd name="connsiteX4" fmla="*/ 44033 w 479608"/>
                <a:gd name="connsiteY4" fmla="*/ 357714 h 715022"/>
                <a:gd name="connsiteX5" fmla="*/ 47843 w 479608"/>
                <a:gd name="connsiteY5" fmla="*/ 507638 h 715022"/>
                <a:gd name="connsiteX6" fmla="*/ 18030 w 479608"/>
                <a:gd name="connsiteY6" fmla="*/ 593648 h 715022"/>
                <a:gd name="connsiteX7" fmla="*/ 80990 w 479608"/>
                <a:gd name="connsiteY7" fmla="*/ 714425 h 715022"/>
                <a:gd name="connsiteX8" fmla="*/ 240629 w 479608"/>
                <a:gd name="connsiteY8" fmla="*/ 519258 h 715022"/>
                <a:gd name="connsiteX9" fmla="*/ 370169 w 479608"/>
                <a:gd name="connsiteY9" fmla="*/ 535070 h 715022"/>
                <a:gd name="connsiteX10" fmla="*/ 476849 w 479608"/>
                <a:gd name="connsiteY10" fmla="*/ 355809 h 715022"/>
                <a:gd name="connsiteX11" fmla="*/ 433606 w 479608"/>
                <a:gd name="connsiteY11" fmla="*/ 199504 h 715022"/>
                <a:gd name="connsiteX12" fmla="*/ 354548 w 479608"/>
                <a:gd name="connsiteY12" fmla="*/ 105587 h 715022"/>
                <a:gd name="connsiteX13" fmla="*/ 152999 w 479608"/>
                <a:gd name="connsiteY13" fmla="*/ 6813 h 715022"/>
                <a:gd name="connsiteX14" fmla="*/ 65941 w 479608"/>
                <a:gd name="connsiteY14" fmla="*/ 142163 h 715022"/>
                <a:gd name="connsiteX15" fmla="*/ 115471 w 479608"/>
                <a:gd name="connsiteY15" fmla="*/ 208457 h 715022"/>
                <a:gd name="connsiteX16" fmla="*/ 306257 w 479608"/>
                <a:gd name="connsiteY16" fmla="*/ 428675 h 71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608" h="715022">
                  <a:moveTo>
                    <a:pt x="306257" y="428675"/>
                  </a:moveTo>
                  <a:cubicBezTo>
                    <a:pt x="306257" y="428675"/>
                    <a:pt x="308924" y="329425"/>
                    <a:pt x="233676" y="310280"/>
                  </a:cubicBezTo>
                  <a:cubicBezTo>
                    <a:pt x="158428" y="291134"/>
                    <a:pt x="144046" y="375050"/>
                    <a:pt x="144427" y="389528"/>
                  </a:cubicBezTo>
                  <a:cubicBezTo>
                    <a:pt x="144712" y="404006"/>
                    <a:pt x="141093" y="444868"/>
                    <a:pt x="113756" y="440486"/>
                  </a:cubicBezTo>
                  <a:cubicBezTo>
                    <a:pt x="86419" y="436010"/>
                    <a:pt x="61750" y="347237"/>
                    <a:pt x="44033" y="357714"/>
                  </a:cubicBezTo>
                  <a:cubicBezTo>
                    <a:pt x="26317" y="368192"/>
                    <a:pt x="-30357" y="480968"/>
                    <a:pt x="47843" y="507638"/>
                  </a:cubicBezTo>
                  <a:cubicBezTo>
                    <a:pt x="126044" y="534308"/>
                    <a:pt x="42986" y="533546"/>
                    <a:pt x="18030" y="593648"/>
                  </a:cubicBezTo>
                  <a:cubicBezTo>
                    <a:pt x="-6925" y="653656"/>
                    <a:pt x="-21118" y="722141"/>
                    <a:pt x="80990" y="714425"/>
                  </a:cubicBezTo>
                  <a:cubicBezTo>
                    <a:pt x="183098" y="706710"/>
                    <a:pt x="222436" y="549738"/>
                    <a:pt x="240629" y="519258"/>
                  </a:cubicBezTo>
                  <a:cubicBezTo>
                    <a:pt x="258727" y="488778"/>
                    <a:pt x="313972" y="539642"/>
                    <a:pt x="370169" y="535070"/>
                  </a:cubicBezTo>
                  <a:cubicBezTo>
                    <a:pt x="426367" y="530498"/>
                    <a:pt x="494185" y="408387"/>
                    <a:pt x="476849" y="355809"/>
                  </a:cubicBezTo>
                  <a:cubicBezTo>
                    <a:pt x="459514" y="303231"/>
                    <a:pt x="450179" y="249224"/>
                    <a:pt x="433606" y="199504"/>
                  </a:cubicBezTo>
                  <a:cubicBezTo>
                    <a:pt x="417128" y="149783"/>
                    <a:pt x="431796" y="123399"/>
                    <a:pt x="354548" y="105587"/>
                  </a:cubicBezTo>
                  <a:cubicBezTo>
                    <a:pt x="277396" y="87776"/>
                    <a:pt x="227770" y="-29096"/>
                    <a:pt x="152999" y="6813"/>
                  </a:cubicBezTo>
                  <a:cubicBezTo>
                    <a:pt x="78228" y="42818"/>
                    <a:pt x="35651" y="87204"/>
                    <a:pt x="65941" y="142163"/>
                  </a:cubicBezTo>
                  <a:cubicBezTo>
                    <a:pt x="96230" y="197123"/>
                    <a:pt x="115471" y="208457"/>
                    <a:pt x="115471" y="208457"/>
                  </a:cubicBezTo>
                  <a:cubicBezTo>
                    <a:pt x="115471" y="208457"/>
                    <a:pt x="290731" y="265607"/>
                    <a:pt x="306257" y="428675"/>
                  </a:cubicBezTo>
                  <a:close/>
                </a:path>
              </a:pathLst>
            </a:custGeom>
            <a:solidFill>
              <a:srgbClr val="F47458"/>
            </a:solidFill>
            <a:ln w="9525" cap="flat">
              <a:noFill/>
              <a:prstDash val="solid"/>
              <a:miter/>
            </a:ln>
          </p:spPr>
          <p:txBody>
            <a:bodyPr rtlCol="0" anchor="ctr"/>
            <a:lstStyle/>
            <a:p>
              <a:endParaRPr lang="id-ID"/>
            </a:p>
          </p:txBody>
        </p:sp>
        <p:sp>
          <p:nvSpPr>
            <p:cNvPr id="301" name="Freeform: Shape 300">
              <a:extLst>
                <a:ext uri="{FF2B5EF4-FFF2-40B4-BE49-F238E27FC236}">
                  <a16:creationId xmlns:a16="http://schemas.microsoft.com/office/drawing/2014/main" id="{E51053F5-F3F3-49FC-A410-0A3269AB5941}"/>
                </a:ext>
              </a:extLst>
            </p:cNvPr>
            <p:cNvSpPr/>
            <p:nvPr/>
          </p:nvSpPr>
          <p:spPr>
            <a:xfrm>
              <a:off x="2440781" y="3326481"/>
              <a:ext cx="1294733" cy="669109"/>
            </a:xfrm>
            <a:custGeom>
              <a:avLst/>
              <a:gdLst>
                <a:gd name="connsiteX0" fmla="*/ 1294733 w 1294733"/>
                <a:gd name="connsiteY0" fmla="*/ 0 h 669109"/>
                <a:gd name="connsiteX1" fmla="*/ 999172 w 1294733"/>
                <a:gd name="connsiteY1" fmla="*/ 503492 h 669109"/>
                <a:gd name="connsiteX2" fmla="*/ 334613 w 1294733"/>
                <a:gd name="connsiteY2" fmla="*/ 663035 h 669109"/>
                <a:gd name="connsiteX3" fmla="*/ 0 w 1294733"/>
                <a:gd name="connsiteY3" fmla="*/ 347186 h 669109"/>
                <a:gd name="connsiteX4" fmla="*/ 247079 w 1294733"/>
                <a:gd name="connsiteY4" fmla="*/ 584835 h 669109"/>
                <a:gd name="connsiteX5" fmla="*/ 750570 w 1294733"/>
                <a:gd name="connsiteY5" fmla="*/ 478536 h 669109"/>
                <a:gd name="connsiteX6" fmla="*/ 1066419 w 1294733"/>
                <a:gd name="connsiteY6" fmla="*/ 415957 h 669109"/>
                <a:gd name="connsiteX7" fmla="*/ 1294733 w 1294733"/>
                <a:gd name="connsiteY7" fmla="*/ 0 h 6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733" h="669109">
                  <a:moveTo>
                    <a:pt x="1294733" y="0"/>
                  </a:moveTo>
                  <a:cubicBezTo>
                    <a:pt x="1294733" y="0"/>
                    <a:pt x="1255681" y="478536"/>
                    <a:pt x="999172" y="503492"/>
                  </a:cubicBezTo>
                  <a:cubicBezTo>
                    <a:pt x="742759" y="528542"/>
                    <a:pt x="497205" y="703612"/>
                    <a:pt x="334613" y="663035"/>
                  </a:cubicBezTo>
                  <a:cubicBezTo>
                    <a:pt x="172021" y="622363"/>
                    <a:pt x="62484" y="564547"/>
                    <a:pt x="0" y="347186"/>
                  </a:cubicBezTo>
                  <a:cubicBezTo>
                    <a:pt x="0" y="347186"/>
                    <a:pt x="75057" y="553593"/>
                    <a:pt x="247079" y="584835"/>
                  </a:cubicBezTo>
                  <a:cubicBezTo>
                    <a:pt x="419100" y="616077"/>
                    <a:pt x="645795" y="489490"/>
                    <a:pt x="750570" y="478536"/>
                  </a:cubicBezTo>
                  <a:cubicBezTo>
                    <a:pt x="855345" y="467582"/>
                    <a:pt x="989647" y="476060"/>
                    <a:pt x="1066419" y="415957"/>
                  </a:cubicBezTo>
                  <a:cubicBezTo>
                    <a:pt x="1254252" y="268986"/>
                    <a:pt x="1273112" y="92297"/>
                    <a:pt x="1294733" y="0"/>
                  </a:cubicBezTo>
                  <a:close/>
                </a:path>
              </a:pathLst>
            </a:custGeom>
            <a:solidFill>
              <a:srgbClr val="C5D0E2"/>
            </a:solidFill>
            <a:ln w="9525" cap="flat">
              <a:noFill/>
              <a:prstDash val="solid"/>
              <a:miter/>
            </a:ln>
          </p:spPr>
          <p:txBody>
            <a:bodyPr rtlCol="0" anchor="ctr"/>
            <a:lstStyle/>
            <a:p>
              <a:endParaRPr lang="id-ID"/>
            </a:p>
          </p:txBody>
        </p:sp>
      </p:grpSp>
      <p:sp>
        <p:nvSpPr>
          <p:cNvPr id="3210" name="Google Shape;338;p12">
            <a:extLst>
              <a:ext uri="{FF2B5EF4-FFF2-40B4-BE49-F238E27FC236}">
                <a16:creationId xmlns:a16="http://schemas.microsoft.com/office/drawing/2014/main" id="{6278234D-920D-489C-BABA-6AFF8D5B9009}"/>
              </a:ext>
            </a:extLst>
          </p:cNvPr>
          <p:cNvSpPr txBox="1">
            <a:spLocks/>
          </p:cNvSpPr>
          <p:nvPr/>
        </p:nvSpPr>
        <p:spPr>
          <a:xfrm>
            <a:off x="-5280438" y="549462"/>
            <a:ext cx="6006170" cy="1079224"/>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b="1">
                <a:solidFill>
                  <a:srgbClr val="006962"/>
                </a:solidFill>
                <a:latin typeface="Raleway SemiBold" pitchFamily="2" charset="0"/>
              </a:rPr>
              <a:t>Team </a:t>
            </a:r>
            <a:r>
              <a:rPr lang="en-US" sz="4800" b="1" err="1">
                <a:solidFill>
                  <a:srgbClr val="006962"/>
                </a:solidFill>
                <a:latin typeface="Raleway SemiBold" pitchFamily="2" charset="0"/>
              </a:rPr>
              <a:t>Presiden</a:t>
            </a:r>
            <a:endParaRPr lang="en-US" sz="4800" b="1">
              <a:solidFill>
                <a:srgbClr val="006962"/>
              </a:solidFill>
              <a:latin typeface="Raleway SemiBold" pitchFamily="2" charset="0"/>
            </a:endParaRPr>
          </a:p>
        </p:txBody>
      </p:sp>
      <p:sp>
        <p:nvSpPr>
          <p:cNvPr id="3211" name="Rectangle 3210">
            <a:extLst>
              <a:ext uri="{FF2B5EF4-FFF2-40B4-BE49-F238E27FC236}">
                <a16:creationId xmlns:a16="http://schemas.microsoft.com/office/drawing/2014/main" id="{D1A61894-876A-42BE-87ED-12571A7D46DA}"/>
              </a:ext>
            </a:extLst>
          </p:cNvPr>
          <p:cNvSpPr/>
          <p:nvPr/>
        </p:nvSpPr>
        <p:spPr>
          <a:xfrm>
            <a:off x="4185230" y="8064223"/>
            <a:ext cx="4039888" cy="461665"/>
          </a:xfrm>
          <a:prstGeom prst="rect">
            <a:avLst/>
          </a:prstGeom>
        </p:spPr>
        <p:txBody>
          <a:bodyPr wrap="square">
            <a:spAutoFit/>
          </a:bodyPr>
          <a:lstStyle/>
          <a:p>
            <a:pPr algn="ctr"/>
            <a:r>
              <a:rPr lang="en-US" sz="2400" b="1">
                <a:latin typeface="Montserrat Medium" panose="00000600000000000000" pitchFamily="50" charset="0"/>
              </a:rPr>
              <a:t>Hubertus Rino </a:t>
            </a:r>
            <a:r>
              <a:rPr lang="en-US" sz="2400" b="1" err="1">
                <a:latin typeface="Montserrat Medium" panose="00000600000000000000" pitchFamily="50" charset="0"/>
              </a:rPr>
              <a:t>Augenio</a:t>
            </a:r>
            <a:endParaRPr lang="id-ID" sz="2400" b="1">
              <a:latin typeface="Montserrat Medium" panose="00000600000000000000" pitchFamily="50" charset="0"/>
            </a:endParaRPr>
          </a:p>
        </p:txBody>
      </p:sp>
      <p:sp>
        <p:nvSpPr>
          <p:cNvPr id="3212" name="Rectangle 3211">
            <a:extLst>
              <a:ext uri="{FF2B5EF4-FFF2-40B4-BE49-F238E27FC236}">
                <a16:creationId xmlns:a16="http://schemas.microsoft.com/office/drawing/2014/main" id="{E40E014F-45FB-4880-9CB7-04C2B74CB8C5}"/>
              </a:ext>
            </a:extLst>
          </p:cNvPr>
          <p:cNvSpPr/>
          <p:nvPr/>
        </p:nvSpPr>
        <p:spPr>
          <a:xfrm>
            <a:off x="3263064" y="8460003"/>
            <a:ext cx="5784897" cy="369332"/>
          </a:xfrm>
          <a:prstGeom prst="rect">
            <a:avLst/>
          </a:prstGeom>
        </p:spPr>
        <p:txBody>
          <a:bodyPr wrap="square">
            <a:spAutoFit/>
          </a:bodyPr>
          <a:lstStyle/>
          <a:p>
            <a:pPr algn="ctr"/>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sp>
        <p:nvSpPr>
          <p:cNvPr id="3216" name="Rectangle 3215">
            <a:extLst>
              <a:ext uri="{FF2B5EF4-FFF2-40B4-BE49-F238E27FC236}">
                <a16:creationId xmlns:a16="http://schemas.microsoft.com/office/drawing/2014/main" id="{29DEA081-E9E5-4923-BFDF-CAF096BC4EE1}"/>
              </a:ext>
            </a:extLst>
          </p:cNvPr>
          <p:cNvSpPr/>
          <p:nvPr/>
        </p:nvSpPr>
        <p:spPr>
          <a:xfrm>
            <a:off x="13454770" y="2400343"/>
            <a:ext cx="4039888" cy="461665"/>
          </a:xfrm>
          <a:prstGeom prst="rect">
            <a:avLst/>
          </a:prstGeom>
        </p:spPr>
        <p:txBody>
          <a:bodyPr wrap="square">
            <a:spAutoFit/>
          </a:bodyPr>
          <a:lstStyle/>
          <a:p>
            <a:r>
              <a:rPr lang="en-US" sz="2400" b="1" err="1">
                <a:latin typeface="Montserrat Medium" panose="00000600000000000000" pitchFamily="50" charset="0"/>
              </a:rPr>
              <a:t>Arief</a:t>
            </a:r>
            <a:r>
              <a:rPr lang="en-US" sz="2400" b="1">
                <a:latin typeface="Montserrat Medium" panose="00000600000000000000" pitchFamily="50" charset="0"/>
              </a:rPr>
              <a:t> </a:t>
            </a:r>
            <a:r>
              <a:rPr lang="en-US" sz="2400" b="1" err="1">
                <a:latin typeface="Montserrat Medium" panose="00000600000000000000" pitchFamily="50" charset="0"/>
              </a:rPr>
              <a:t>Zuhri</a:t>
            </a:r>
            <a:endParaRPr lang="id-ID" sz="2400" b="1">
              <a:latin typeface="Montserrat Medium" panose="00000600000000000000" pitchFamily="50" charset="0"/>
            </a:endParaRPr>
          </a:p>
        </p:txBody>
      </p:sp>
      <p:sp>
        <p:nvSpPr>
          <p:cNvPr id="3217" name="Rectangle 3216">
            <a:extLst>
              <a:ext uri="{FF2B5EF4-FFF2-40B4-BE49-F238E27FC236}">
                <a16:creationId xmlns:a16="http://schemas.microsoft.com/office/drawing/2014/main" id="{7D84B02B-B17A-424A-9A81-C373B24B0745}"/>
              </a:ext>
            </a:extLst>
          </p:cNvPr>
          <p:cNvSpPr/>
          <p:nvPr/>
        </p:nvSpPr>
        <p:spPr>
          <a:xfrm>
            <a:off x="13454770" y="2782669"/>
            <a:ext cx="2919389" cy="646331"/>
          </a:xfrm>
          <a:prstGeom prst="rect">
            <a:avLst/>
          </a:prstGeom>
        </p:spPr>
        <p:txBody>
          <a:bodyPr wrap="square">
            <a:spAutoFit/>
          </a:bodyPr>
          <a:lstStyle/>
          <a:p>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endParaRPr lang="en-US">
              <a:solidFill>
                <a:schemeClr val="tx1">
                  <a:lumMod val="65000"/>
                  <a:lumOff val="35000"/>
                </a:schemeClr>
              </a:solidFill>
              <a:latin typeface="Montserrat Medium" panose="00000600000000000000" pitchFamily="50" charset="0"/>
            </a:endParaRPr>
          </a:p>
          <a:p>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sp>
        <p:nvSpPr>
          <p:cNvPr id="3218" name="Rectangle 3217">
            <a:extLst>
              <a:ext uri="{FF2B5EF4-FFF2-40B4-BE49-F238E27FC236}">
                <a16:creationId xmlns:a16="http://schemas.microsoft.com/office/drawing/2014/main" id="{81925B7E-BCA1-432D-977D-3A05E7C70B96}"/>
              </a:ext>
            </a:extLst>
          </p:cNvPr>
          <p:cNvSpPr/>
          <p:nvPr/>
        </p:nvSpPr>
        <p:spPr>
          <a:xfrm>
            <a:off x="-4700085" y="2396621"/>
            <a:ext cx="4039888" cy="461665"/>
          </a:xfrm>
          <a:prstGeom prst="rect">
            <a:avLst/>
          </a:prstGeom>
        </p:spPr>
        <p:txBody>
          <a:bodyPr wrap="square">
            <a:spAutoFit/>
          </a:bodyPr>
          <a:lstStyle/>
          <a:p>
            <a:pPr algn="r"/>
            <a:r>
              <a:rPr lang="en-US" sz="2400" b="1" err="1">
                <a:latin typeface="Montserrat Medium" panose="00000600000000000000" pitchFamily="50" charset="0"/>
              </a:rPr>
              <a:t>Nanang</a:t>
            </a:r>
            <a:r>
              <a:rPr lang="en-US" sz="2400" b="1">
                <a:latin typeface="Montserrat Medium" panose="00000600000000000000" pitchFamily="50" charset="0"/>
              </a:rPr>
              <a:t> </a:t>
            </a:r>
            <a:r>
              <a:rPr lang="en-US" sz="2400" b="1" err="1">
                <a:latin typeface="Montserrat Medium" panose="00000600000000000000" pitchFamily="50" charset="0"/>
              </a:rPr>
              <a:t>Arifudin</a:t>
            </a:r>
            <a:endParaRPr lang="id-ID" sz="2400" b="1">
              <a:latin typeface="Montserrat Medium" panose="00000600000000000000" pitchFamily="50" charset="0"/>
            </a:endParaRPr>
          </a:p>
        </p:txBody>
      </p:sp>
      <p:sp>
        <p:nvSpPr>
          <p:cNvPr id="3219" name="Rectangle 3218">
            <a:extLst>
              <a:ext uri="{FF2B5EF4-FFF2-40B4-BE49-F238E27FC236}">
                <a16:creationId xmlns:a16="http://schemas.microsoft.com/office/drawing/2014/main" id="{6E9F00E8-6C6B-41EF-845B-A4F2AA3408A6}"/>
              </a:ext>
            </a:extLst>
          </p:cNvPr>
          <p:cNvSpPr/>
          <p:nvPr/>
        </p:nvSpPr>
        <p:spPr>
          <a:xfrm>
            <a:off x="-3579586" y="2782668"/>
            <a:ext cx="2919389" cy="646331"/>
          </a:xfrm>
          <a:prstGeom prst="rect">
            <a:avLst/>
          </a:prstGeom>
        </p:spPr>
        <p:txBody>
          <a:bodyPr wrap="square">
            <a:spAutoFit/>
          </a:bodyPr>
          <a:lstStyle/>
          <a:p>
            <a:pPr algn="r"/>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endParaRPr lang="en-US">
              <a:solidFill>
                <a:schemeClr val="tx1">
                  <a:lumMod val="65000"/>
                  <a:lumOff val="35000"/>
                </a:schemeClr>
              </a:solidFill>
              <a:latin typeface="Montserrat Medium" panose="00000600000000000000" pitchFamily="50" charset="0"/>
            </a:endParaRPr>
          </a:p>
          <a:p>
            <a:pPr algn="r"/>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pic>
        <p:nvPicPr>
          <p:cNvPr id="3220" name="Picture 3219" descr="Text&#10;&#10;Description automatically generated">
            <a:extLst>
              <a:ext uri="{FF2B5EF4-FFF2-40B4-BE49-F238E27FC236}">
                <a16:creationId xmlns:a16="http://schemas.microsoft.com/office/drawing/2014/main" id="{344DB870-9AA6-4031-B8AB-C718ACBB62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23292" y="284648"/>
            <a:ext cx="6537985" cy="1496724"/>
          </a:xfrm>
          <a:prstGeom prst="rect">
            <a:avLst/>
          </a:prstGeom>
        </p:spPr>
      </p:pic>
      <p:pic>
        <p:nvPicPr>
          <p:cNvPr id="167" name="Picture 166" descr="A white logo on a green background&#10;&#10;Description automatically generated with medium confidence">
            <a:extLst>
              <a:ext uri="{FF2B5EF4-FFF2-40B4-BE49-F238E27FC236}">
                <a16:creationId xmlns:a16="http://schemas.microsoft.com/office/drawing/2014/main" id="{41A1E924-ED11-47E3-9C3D-95CF631357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47178" y="3892547"/>
            <a:ext cx="676502" cy="676502"/>
          </a:xfrm>
          <a:prstGeom prst="rect">
            <a:avLst/>
          </a:prstGeom>
        </p:spPr>
      </p:pic>
    </p:spTree>
    <p:extLst>
      <p:ext uri="{BB962C8B-B14F-4D97-AF65-F5344CB8AC3E}">
        <p14:creationId xmlns:p14="http://schemas.microsoft.com/office/powerpoint/2010/main" val="238610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38;p12">
            <a:extLst>
              <a:ext uri="{FF2B5EF4-FFF2-40B4-BE49-F238E27FC236}">
                <a16:creationId xmlns:a16="http://schemas.microsoft.com/office/drawing/2014/main" id="{B2D45D87-C5F8-4744-B42C-75B2A503F372}"/>
              </a:ext>
            </a:extLst>
          </p:cNvPr>
          <p:cNvSpPr txBox="1">
            <a:spLocks/>
          </p:cNvSpPr>
          <p:nvPr/>
        </p:nvSpPr>
        <p:spPr>
          <a:xfrm>
            <a:off x="468708" y="549462"/>
            <a:ext cx="6006170" cy="1079224"/>
          </a:xfrm>
          <a:prstGeom prst="rect">
            <a:avLst/>
          </a:prstGeom>
        </p:spPr>
        <p:txBody>
          <a:bodyPr spcFirstLastPara="1" vert="horz" wrap="square"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800" b="1">
                <a:solidFill>
                  <a:srgbClr val="006962"/>
                </a:solidFill>
                <a:latin typeface="Raleway SemiBold" pitchFamily="2" charset="0"/>
              </a:rPr>
              <a:t>Team </a:t>
            </a:r>
            <a:r>
              <a:rPr lang="en-US" sz="4800" b="1" err="1">
                <a:solidFill>
                  <a:srgbClr val="006962"/>
                </a:solidFill>
                <a:latin typeface="Raleway SemiBold" pitchFamily="2" charset="0"/>
              </a:rPr>
              <a:t>Presiden</a:t>
            </a:r>
            <a:endParaRPr lang="en-US" sz="4800" b="1">
              <a:solidFill>
                <a:srgbClr val="006962"/>
              </a:solidFill>
              <a:latin typeface="Raleway SemiBold" pitchFamily="2" charset="0"/>
            </a:endParaRPr>
          </a:p>
        </p:txBody>
      </p:sp>
      <p:sp>
        <p:nvSpPr>
          <p:cNvPr id="5" name="Rectangle 4">
            <a:extLst>
              <a:ext uri="{FF2B5EF4-FFF2-40B4-BE49-F238E27FC236}">
                <a16:creationId xmlns:a16="http://schemas.microsoft.com/office/drawing/2014/main" id="{056F8FD1-E543-420E-AD35-D62494D6B37E}"/>
              </a:ext>
            </a:extLst>
          </p:cNvPr>
          <p:cNvSpPr/>
          <p:nvPr/>
        </p:nvSpPr>
        <p:spPr>
          <a:xfrm>
            <a:off x="4185230" y="4857619"/>
            <a:ext cx="4039888" cy="461665"/>
          </a:xfrm>
          <a:prstGeom prst="rect">
            <a:avLst/>
          </a:prstGeom>
        </p:spPr>
        <p:txBody>
          <a:bodyPr wrap="square">
            <a:spAutoFit/>
          </a:bodyPr>
          <a:lstStyle/>
          <a:p>
            <a:pPr algn="ctr"/>
            <a:r>
              <a:rPr lang="en-US" sz="2400" b="1">
                <a:latin typeface="Montserrat Medium" panose="00000600000000000000" pitchFamily="50" charset="0"/>
              </a:rPr>
              <a:t>Hubertus Rino </a:t>
            </a:r>
            <a:r>
              <a:rPr lang="en-US" sz="2400" b="1" err="1">
                <a:latin typeface="Montserrat Medium" panose="00000600000000000000" pitchFamily="50" charset="0"/>
              </a:rPr>
              <a:t>Augenio</a:t>
            </a:r>
            <a:endParaRPr lang="id-ID" sz="2400" b="1">
              <a:latin typeface="Montserrat Medium" panose="00000600000000000000" pitchFamily="50" charset="0"/>
            </a:endParaRPr>
          </a:p>
        </p:txBody>
      </p:sp>
      <p:sp>
        <p:nvSpPr>
          <p:cNvPr id="6" name="Rectangle 5">
            <a:extLst>
              <a:ext uri="{FF2B5EF4-FFF2-40B4-BE49-F238E27FC236}">
                <a16:creationId xmlns:a16="http://schemas.microsoft.com/office/drawing/2014/main" id="{621A875D-0A41-426F-8567-AB2BE4E7C63E}"/>
              </a:ext>
            </a:extLst>
          </p:cNvPr>
          <p:cNvSpPr/>
          <p:nvPr/>
        </p:nvSpPr>
        <p:spPr>
          <a:xfrm>
            <a:off x="3263064" y="5253399"/>
            <a:ext cx="5784897" cy="369332"/>
          </a:xfrm>
          <a:prstGeom prst="rect">
            <a:avLst/>
          </a:prstGeom>
        </p:spPr>
        <p:txBody>
          <a:bodyPr wrap="square">
            <a:spAutoFit/>
          </a:bodyPr>
          <a:lstStyle/>
          <a:p>
            <a:pPr algn="ctr"/>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grpSp>
        <p:nvGrpSpPr>
          <p:cNvPr id="7" name="Group 6">
            <a:extLst>
              <a:ext uri="{FF2B5EF4-FFF2-40B4-BE49-F238E27FC236}">
                <a16:creationId xmlns:a16="http://schemas.microsoft.com/office/drawing/2014/main" id="{85F8282C-42AF-45CA-8F72-63EC0D685C6E}"/>
              </a:ext>
            </a:extLst>
          </p:cNvPr>
          <p:cNvGrpSpPr/>
          <p:nvPr/>
        </p:nvGrpSpPr>
        <p:grpSpPr>
          <a:xfrm>
            <a:off x="5462492" y="3527798"/>
            <a:ext cx="1280160" cy="1280160"/>
            <a:chOff x="5436021" y="3527798"/>
            <a:chExt cx="1280160" cy="1280160"/>
          </a:xfrm>
        </p:grpSpPr>
        <p:sp>
          <p:nvSpPr>
            <p:cNvPr id="8" name="Oval 7">
              <a:extLst>
                <a:ext uri="{FF2B5EF4-FFF2-40B4-BE49-F238E27FC236}">
                  <a16:creationId xmlns:a16="http://schemas.microsoft.com/office/drawing/2014/main" id="{0978EEF1-5AAA-425D-8E0C-D1BE8350DEEC}"/>
                </a:ext>
              </a:extLst>
            </p:cNvPr>
            <p:cNvSpPr/>
            <p:nvPr/>
          </p:nvSpPr>
          <p:spPr>
            <a:xfrm>
              <a:off x="5436021" y="3527798"/>
              <a:ext cx="1280160" cy="12801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797D8"/>
                </a:solidFill>
              </a:endParaRPr>
            </a:p>
          </p:txBody>
        </p:sp>
        <p:sp>
          <p:nvSpPr>
            <p:cNvPr id="9" name="Oval 8">
              <a:extLst>
                <a:ext uri="{FF2B5EF4-FFF2-40B4-BE49-F238E27FC236}">
                  <a16:creationId xmlns:a16="http://schemas.microsoft.com/office/drawing/2014/main" id="{0E4A797B-3886-4137-8FAD-1C91AA44656A}"/>
                </a:ext>
              </a:extLst>
            </p:cNvPr>
            <p:cNvSpPr/>
            <p:nvPr/>
          </p:nvSpPr>
          <p:spPr>
            <a:xfrm>
              <a:off x="5488962" y="3577459"/>
              <a:ext cx="1180838" cy="1180838"/>
            </a:xfrm>
            <a:prstGeom prst="ellipse">
              <a:avLst/>
            </a:prstGeom>
            <a:blipFill dpi="0" rotWithShape="1">
              <a:blip r:embed="rId2">
                <a:extLst>
                  <a:ext uri="{28A0092B-C50C-407E-A947-70E740481C1C}">
                    <a14:useLocalDpi xmlns:a14="http://schemas.microsoft.com/office/drawing/2010/main" val="0"/>
                  </a:ext>
                </a:extLst>
              </a:blip>
              <a:srcRect/>
              <a:stretch>
                <a:fillRect l="-9298" t="-4206" r="-4206" b="-173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797D8"/>
                </a:solidFill>
              </a:endParaRPr>
            </a:p>
          </p:txBody>
        </p:sp>
      </p:grpSp>
      <p:sp>
        <p:nvSpPr>
          <p:cNvPr id="10" name="Rectangle 9">
            <a:extLst>
              <a:ext uri="{FF2B5EF4-FFF2-40B4-BE49-F238E27FC236}">
                <a16:creationId xmlns:a16="http://schemas.microsoft.com/office/drawing/2014/main" id="{A730F9DD-B310-4180-8596-67BBF8A79122}"/>
              </a:ext>
            </a:extLst>
          </p:cNvPr>
          <p:cNvSpPr/>
          <p:nvPr/>
        </p:nvSpPr>
        <p:spPr>
          <a:xfrm>
            <a:off x="7485334" y="2400343"/>
            <a:ext cx="4039888" cy="461665"/>
          </a:xfrm>
          <a:prstGeom prst="rect">
            <a:avLst/>
          </a:prstGeom>
        </p:spPr>
        <p:txBody>
          <a:bodyPr wrap="square">
            <a:spAutoFit/>
          </a:bodyPr>
          <a:lstStyle/>
          <a:p>
            <a:r>
              <a:rPr lang="en-US" sz="2400" b="1" err="1">
                <a:latin typeface="Montserrat Medium" panose="00000600000000000000" pitchFamily="50" charset="0"/>
              </a:rPr>
              <a:t>Arief</a:t>
            </a:r>
            <a:r>
              <a:rPr lang="en-US" sz="2400" b="1">
                <a:latin typeface="Montserrat Medium" panose="00000600000000000000" pitchFamily="50" charset="0"/>
              </a:rPr>
              <a:t> </a:t>
            </a:r>
            <a:r>
              <a:rPr lang="en-US" sz="2400" b="1" err="1">
                <a:latin typeface="Montserrat Medium" panose="00000600000000000000" pitchFamily="50" charset="0"/>
              </a:rPr>
              <a:t>Zuhri</a:t>
            </a:r>
            <a:endParaRPr lang="id-ID" sz="2400" b="1">
              <a:latin typeface="Montserrat Medium" panose="00000600000000000000" pitchFamily="50" charset="0"/>
            </a:endParaRPr>
          </a:p>
        </p:txBody>
      </p:sp>
      <p:sp>
        <p:nvSpPr>
          <p:cNvPr id="11" name="Rectangle 10">
            <a:extLst>
              <a:ext uri="{FF2B5EF4-FFF2-40B4-BE49-F238E27FC236}">
                <a16:creationId xmlns:a16="http://schemas.microsoft.com/office/drawing/2014/main" id="{4240168D-7378-47AA-926A-6C773DF1C7DD}"/>
              </a:ext>
            </a:extLst>
          </p:cNvPr>
          <p:cNvSpPr/>
          <p:nvPr/>
        </p:nvSpPr>
        <p:spPr>
          <a:xfrm>
            <a:off x="7485334" y="2782669"/>
            <a:ext cx="2919389" cy="646331"/>
          </a:xfrm>
          <a:prstGeom prst="rect">
            <a:avLst/>
          </a:prstGeom>
        </p:spPr>
        <p:txBody>
          <a:bodyPr wrap="square">
            <a:spAutoFit/>
          </a:bodyPr>
          <a:lstStyle/>
          <a:p>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endParaRPr lang="en-US">
              <a:solidFill>
                <a:schemeClr val="tx1">
                  <a:lumMod val="65000"/>
                  <a:lumOff val="35000"/>
                </a:schemeClr>
              </a:solidFill>
              <a:latin typeface="Montserrat Medium" panose="00000600000000000000" pitchFamily="50" charset="0"/>
            </a:endParaRPr>
          </a:p>
          <a:p>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sp>
        <p:nvSpPr>
          <p:cNvPr id="12" name="Rectangle 11">
            <a:extLst>
              <a:ext uri="{FF2B5EF4-FFF2-40B4-BE49-F238E27FC236}">
                <a16:creationId xmlns:a16="http://schemas.microsoft.com/office/drawing/2014/main" id="{6CDAD360-3DA9-44DB-A029-ADB330F50597}"/>
              </a:ext>
            </a:extLst>
          </p:cNvPr>
          <p:cNvSpPr/>
          <p:nvPr/>
        </p:nvSpPr>
        <p:spPr>
          <a:xfrm>
            <a:off x="588195" y="2396621"/>
            <a:ext cx="4039888" cy="461665"/>
          </a:xfrm>
          <a:prstGeom prst="rect">
            <a:avLst/>
          </a:prstGeom>
        </p:spPr>
        <p:txBody>
          <a:bodyPr wrap="square">
            <a:spAutoFit/>
          </a:bodyPr>
          <a:lstStyle/>
          <a:p>
            <a:pPr algn="r"/>
            <a:r>
              <a:rPr lang="en-US" sz="2400" b="1" err="1">
                <a:latin typeface="Montserrat Medium" panose="00000600000000000000" pitchFamily="50" charset="0"/>
              </a:rPr>
              <a:t>Nanang</a:t>
            </a:r>
            <a:r>
              <a:rPr lang="en-US" sz="2400" b="1">
                <a:latin typeface="Montserrat Medium" panose="00000600000000000000" pitchFamily="50" charset="0"/>
              </a:rPr>
              <a:t> </a:t>
            </a:r>
            <a:r>
              <a:rPr lang="en-US" sz="2400" b="1" err="1">
                <a:latin typeface="Montserrat Medium" panose="00000600000000000000" pitchFamily="50" charset="0"/>
              </a:rPr>
              <a:t>Arifudin</a:t>
            </a:r>
            <a:endParaRPr lang="id-ID" sz="2400" b="1">
              <a:latin typeface="Montserrat Medium" panose="00000600000000000000" pitchFamily="50" charset="0"/>
            </a:endParaRPr>
          </a:p>
        </p:txBody>
      </p:sp>
      <p:sp>
        <p:nvSpPr>
          <p:cNvPr id="13" name="Rectangle 12">
            <a:extLst>
              <a:ext uri="{FF2B5EF4-FFF2-40B4-BE49-F238E27FC236}">
                <a16:creationId xmlns:a16="http://schemas.microsoft.com/office/drawing/2014/main" id="{348478D2-E24A-47CD-B349-5630B0E06DFF}"/>
              </a:ext>
            </a:extLst>
          </p:cNvPr>
          <p:cNvSpPr/>
          <p:nvPr/>
        </p:nvSpPr>
        <p:spPr>
          <a:xfrm>
            <a:off x="1708694" y="2782668"/>
            <a:ext cx="2919389" cy="646331"/>
          </a:xfrm>
          <a:prstGeom prst="rect">
            <a:avLst/>
          </a:prstGeom>
        </p:spPr>
        <p:txBody>
          <a:bodyPr wrap="square">
            <a:spAutoFit/>
          </a:bodyPr>
          <a:lstStyle/>
          <a:p>
            <a:pPr algn="r"/>
            <a:r>
              <a:rPr lang="en-US">
                <a:solidFill>
                  <a:schemeClr val="tx1">
                    <a:lumMod val="65000"/>
                    <a:lumOff val="35000"/>
                  </a:schemeClr>
                </a:solidFill>
                <a:latin typeface="Montserrat Medium" panose="00000600000000000000" pitchFamily="50" charset="0"/>
              </a:rPr>
              <a:t>D4 </a:t>
            </a:r>
            <a:r>
              <a:rPr lang="en-US" err="1">
                <a:solidFill>
                  <a:schemeClr val="tx1">
                    <a:lumMod val="65000"/>
                    <a:lumOff val="35000"/>
                  </a:schemeClr>
                </a:solidFill>
                <a:latin typeface="Montserrat Medium" panose="00000600000000000000" pitchFamily="50" charset="0"/>
              </a:rPr>
              <a:t>Teknologi</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Rekayasa</a:t>
            </a:r>
            <a:endParaRPr lang="en-US">
              <a:solidFill>
                <a:schemeClr val="tx1">
                  <a:lumMod val="65000"/>
                  <a:lumOff val="35000"/>
                </a:schemeClr>
              </a:solidFill>
              <a:latin typeface="Montserrat Medium" panose="00000600000000000000" pitchFamily="50" charset="0"/>
            </a:endParaRPr>
          </a:p>
          <a:p>
            <a:pPr algn="r"/>
            <a:r>
              <a:rPr lang="en-US" err="1">
                <a:solidFill>
                  <a:schemeClr val="tx1">
                    <a:lumMod val="65000"/>
                    <a:lumOff val="35000"/>
                  </a:schemeClr>
                </a:solidFill>
                <a:latin typeface="Montserrat Medium" panose="00000600000000000000" pitchFamily="50" charset="0"/>
              </a:rPr>
              <a:t>Perangkat</a:t>
            </a:r>
            <a:r>
              <a:rPr lang="en-US">
                <a:solidFill>
                  <a:schemeClr val="tx1">
                    <a:lumMod val="65000"/>
                    <a:lumOff val="35000"/>
                  </a:schemeClr>
                </a:solidFill>
                <a:latin typeface="Montserrat Medium" panose="00000600000000000000" pitchFamily="50" charset="0"/>
              </a:rPr>
              <a:t> </a:t>
            </a:r>
            <a:r>
              <a:rPr lang="en-US" err="1">
                <a:solidFill>
                  <a:schemeClr val="tx1">
                    <a:lumMod val="65000"/>
                    <a:lumOff val="35000"/>
                  </a:schemeClr>
                </a:solidFill>
                <a:latin typeface="Montserrat Medium" panose="00000600000000000000" pitchFamily="50" charset="0"/>
              </a:rPr>
              <a:t>Lunak</a:t>
            </a:r>
            <a:endParaRPr lang="id-ID">
              <a:solidFill>
                <a:schemeClr val="tx1">
                  <a:lumMod val="65000"/>
                  <a:lumOff val="35000"/>
                </a:schemeClr>
              </a:solidFill>
              <a:latin typeface="Montserrat Medium" panose="00000600000000000000" pitchFamily="50" charset="0"/>
            </a:endParaRPr>
          </a:p>
        </p:txBody>
      </p:sp>
      <p:pic>
        <p:nvPicPr>
          <p:cNvPr id="14" name="Picture 13" descr="Text&#10;&#10;Description automatically generated">
            <a:extLst>
              <a:ext uri="{FF2B5EF4-FFF2-40B4-BE49-F238E27FC236}">
                <a16:creationId xmlns:a16="http://schemas.microsoft.com/office/drawing/2014/main" id="{ED7919C9-B3FB-4D77-8E26-A69583744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658" y="284648"/>
            <a:ext cx="6537985" cy="1496724"/>
          </a:xfrm>
          <a:prstGeom prst="rect">
            <a:avLst/>
          </a:prstGeom>
        </p:spPr>
      </p:pic>
      <p:grpSp>
        <p:nvGrpSpPr>
          <p:cNvPr id="15" name="Group 14">
            <a:extLst>
              <a:ext uri="{FF2B5EF4-FFF2-40B4-BE49-F238E27FC236}">
                <a16:creationId xmlns:a16="http://schemas.microsoft.com/office/drawing/2014/main" id="{D8E83AB3-B7A5-4455-83E0-824F3FA52B32}"/>
              </a:ext>
            </a:extLst>
          </p:cNvPr>
          <p:cNvGrpSpPr/>
          <p:nvPr/>
        </p:nvGrpSpPr>
        <p:grpSpPr>
          <a:xfrm>
            <a:off x="4751718" y="2346960"/>
            <a:ext cx="1280160" cy="1280160"/>
            <a:chOff x="4751718" y="2346960"/>
            <a:chExt cx="1280160" cy="1280160"/>
          </a:xfrm>
        </p:grpSpPr>
        <p:sp>
          <p:nvSpPr>
            <p:cNvPr id="16" name="Oval 15">
              <a:extLst>
                <a:ext uri="{FF2B5EF4-FFF2-40B4-BE49-F238E27FC236}">
                  <a16:creationId xmlns:a16="http://schemas.microsoft.com/office/drawing/2014/main" id="{972DD38E-53A6-4459-86D4-87A0430B3CF9}"/>
                </a:ext>
              </a:extLst>
            </p:cNvPr>
            <p:cNvSpPr/>
            <p:nvPr/>
          </p:nvSpPr>
          <p:spPr>
            <a:xfrm>
              <a:off x="4751718" y="2346960"/>
              <a:ext cx="1280160" cy="128016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797D8"/>
                </a:solidFill>
              </a:endParaRPr>
            </a:p>
          </p:txBody>
        </p:sp>
        <p:pic>
          <p:nvPicPr>
            <p:cNvPr id="17" name="Picture 16">
              <a:extLst>
                <a:ext uri="{FF2B5EF4-FFF2-40B4-BE49-F238E27FC236}">
                  <a16:creationId xmlns:a16="http://schemas.microsoft.com/office/drawing/2014/main" id="{E72184ED-46FB-4164-9B75-29B59B142256}"/>
                </a:ext>
              </a:extLst>
            </p:cNvPr>
            <p:cNvPicPr>
              <a:picLocks noChangeAspect="1"/>
            </p:cNvPicPr>
            <p:nvPr/>
          </p:nvPicPr>
          <p:blipFill>
            <a:blip r:embed="rId4"/>
            <a:stretch>
              <a:fillRect/>
            </a:stretch>
          </p:blipFill>
          <p:spPr>
            <a:xfrm>
              <a:off x="4801379" y="2372052"/>
              <a:ext cx="1180838" cy="1180838"/>
            </a:xfrm>
            <a:prstGeom prst="ellipse">
              <a:avLst/>
            </a:prstGeom>
          </p:spPr>
        </p:pic>
      </p:grpSp>
      <p:pic>
        <p:nvPicPr>
          <p:cNvPr id="18" name="Picture 17" descr="Graphical user interface, text, application, Teams&#10;&#10;Description automatically generated">
            <a:extLst>
              <a:ext uri="{FF2B5EF4-FFF2-40B4-BE49-F238E27FC236}">
                <a16:creationId xmlns:a16="http://schemas.microsoft.com/office/drawing/2014/main" id="{8B3CD260-E5A2-4523-BA5D-63AFC11CF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162" y="2396621"/>
            <a:ext cx="1144320" cy="1180839"/>
          </a:xfrm>
          <a:prstGeom prst="ellipse">
            <a:avLst/>
          </a:prstGeom>
        </p:spPr>
      </p:pic>
      <p:sp>
        <p:nvSpPr>
          <p:cNvPr id="19" name="Isosceles Triangle 18">
            <a:extLst>
              <a:ext uri="{FF2B5EF4-FFF2-40B4-BE49-F238E27FC236}">
                <a16:creationId xmlns:a16="http://schemas.microsoft.com/office/drawing/2014/main" id="{2A27CDB0-EA66-429B-B975-E19A7527D482}"/>
              </a:ext>
            </a:extLst>
          </p:cNvPr>
          <p:cNvSpPr/>
          <p:nvPr/>
        </p:nvSpPr>
        <p:spPr>
          <a:xfrm rot="5400000">
            <a:off x="-655750" y="1459040"/>
            <a:ext cx="613223" cy="5286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itle 1">
            <a:extLst>
              <a:ext uri="{FF2B5EF4-FFF2-40B4-BE49-F238E27FC236}">
                <a16:creationId xmlns:a16="http://schemas.microsoft.com/office/drawing/2014/main" id="{09445176-A319-4471-87B0-493681272F37}"/>
              </a:ext>
            </a:extLst>
          </p:cNvPr>
          <p:cNvSpPr txBox="1">
            <a:spLocks/>
          </p:cNvSpPr>
          <p:nvPr/>
        </p:nvSpPr>
        <p:spPr>
          <a:xfrm>
            <a:off x="-693524" y="1735552"/>
            <a:ext cx="449561" cy="480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a:solidFill>
                  <a:srgbClr val="1DAA75"/>
                </a:solidFill>
                <a:latin typeface="Raleway SemiBold" pitchFamily="2" charset="0"/>
              </a:rPr>
              <a:t>“</a:t>
            </a:r>
            <a:endParaRPr lang="id-ID" sz="6600">
              <a:solidFill>
                <a:srgbClr val="1DAA75"/>
              </a:solidFill>
              <a:latin typeface="Raleway SemiBold" pitchFamily="2" charset="0"/>
            </a:endParaRPr>
          </a:p>
        </p:txBody>
      </p:sp>
      <p:pic>
        <p:nvPicPr>
          <p:cNvPr id="21" name="Picture 20" descr="Text&#10;&#10;Description automatically generated">
            <a:extLst>
              <a:ext uri="{FF2B5EF4-FFF2-40B4-BE49-F238E27FC236}">
                <a16:creationId xmlns:a16="http://schemas.microsoft.com/office/drawing/2014/main" id="{87F6E2C5-5243-4FB5-84B1-C18A6E765087}"/>
              </a:ext>
            </a:extLst>
          </p:cNvPr>
          <p:cNvPicPr>
            <a:picLocks noChangeAspect="1"/>
          </p:cNvPicPr>
          <p:nvPr/>
        </p:nvPicPr>
        <p:blipFill rotWithShape="1">
          <a:blip r:embed="rId6">
            <a:extLst>
              <a:ext uri="{28A0092B-C50C-407E-A947-70E740481C1C}">
                <a14:useLocalDpi xmlns:a14="http://schemas.microsoft.com/office/drawing/2010/main" val="0"/>
              </a:ext>
            </a:extLst>
          </a:blip>
          <a:srcRect l="23021" t="-581" r="22651" b="37231"/>
          <a:stretch/>
        </p:blipFill>
        <p:spPr>
          <a:xfrm>
            <a:off x="836829" y="7064530"/>
            <a:ext cx="1472870" cy="967045"/>
          </a:xfrm>
          <a:prstGeom prst="rect">
            <a:avLst/>
          </a:prstGeom>
        </p:spPr>
      </p:pic>
    </p:spTree>
    <p:extLst>
      <p:ext uri="{BB962C8B-B14F-4D97-AF65-F5344CB8AC3E}">
        <p14:creationId xmlns:p14="http://schemas.microsoft.com/office/powerpoint/2010/main" val="173568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42D815-6B32-41BF-B5FE-69384DEE9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02" y="3785"/>
            <a:ext cx="12192000" cy="6854215"/>
          </a:xfrm>
          <a:prstGeom prst="rect">
            <a:avLst/>
          </a:prstGeom>
        </p:spPr>
      </p:pic>
      <p:sp>
        <p:nvSpPr>
          <p:cNvPr id="5" name="Rectangle 4">
            <a:extLst>
              <a:ext uri="{FF2B5EF4-FFF2-40B4-BE49-F238E27FC236}">
                <a16:creationId xmlns:a16="http://schemas.microsoft.com/office/drawing/2014/main" id="{8B4C5727-932E-43A3-9674-98957C17C194}"/>
              </a:ext>
            </a:extLst>
          </p:cNvPr>
          <p:cNvSpPr/>
          <p:nvPr/>
        </p:nvSpPr>
        <p:spPr>
          <a:xfrm>
            <a:off x="647719" y="1524965"/>
            <a:ext cx="11308466" cy="3108543"/>
          </a:xfrm>
          <a:prstGeom prst="rect">
            <a:avLst/>
          </a:prstGeom>
          <a:noFill/>
        </p:spPr>
        <p:txBody>
          <a:bodyPr wrap="square">
            <a:spAutoFit/>
          </a:bodyPr>
          <a:lstStyle/>
          <a:p>
            <a:pPr algn="just"/>
            <a:r>
              <a:rPr lang="id-ID" sz="2800" b="0" i="0" u="none" strike="noStrike">
                <a:solidFill>
                  <a:schemeClr val="bg1"/>
                </a:solidFill>
                <a:effectLst/>
                <a:latin typeface="Raleway Medium" pitchFamily="2" charset="0"/>
              </a:rPr>
              <a:t>Akibat </a:t>
            </a:r>
            <a:r>
              <a:rPr lang="en-US" sz="2800" b="0" i="0" u="none" strike="noStrike">
                <a:solidFill>
                  <a:schemeClr val="bg1"/>
                </a:solidFill>
                <a:effectLst/>
                <a:latin typeface="Raleway Medium" pitchFamily="2" charset="0"/>
              </a:rPr>
              <a:t>p</a:t>
            </a:r>
            <a:r>
              <a:rPr lang="id-ID" sz="2800" b="0" i="0" u="none" strike="noStrike">
                <a:solidFill>
                  <a:schemeClr val="bg1"/>
                </a:solidFill>
                <a:effectLst/>
                <a:latin typeface="Raleway Medium" pitchFamily="2" charset="0"/>
              </a:rPr>
              <a:t>andemi, sektor peternakan hanya tumbuh 2,86% melambat dari Q1 2019 yang tumbuh 7,96%. Dalam hal pemenuhan kebutuhan daging khususnya sapi selalu terdapat kesenjangan luar biasa. Kebutuhan daging nasional sebesar 650.000 ton per tahun atau setara 3,8-3,9 juta ekor sementara itu jumlah populasi sapi potong hingga tahun 2019 hanya sebanyak 17.118.650 ekor</a:t>
            </a:r>
            <a:endParaRPr lang="id-ID" sz="2800">
              <a:solidFill>
                <a:schemeClr val="bg1"/>
              </a:solidFill>
              <a:latin typeface="Raleway Medium" pitchFamily="2" charset="0"/>
            </a:endParaRPr>
          </a:p>
          <a:p>
            <a:pPr algn="just"/>
            <a:endParaRPr lang="id-ID" sz="2800">
              <a:solidFill>
                <a:schemeClr val="bg1"/>
              </a:solidFill>
              <a:latin typeface="Raleway Medium" pitchFamily="2" charset="0"/>
            </a:endParaRPr>
          </a:p>
        </p:txBody>
      </p:sp>
      <p:sp>
        <p:nvSpPr>
          <p:cNvPr id="3" name="Isosceles Triangle 2">
            <a:extLst>
              <a:ext uri="{FF2B5EF4-FFF2-40B4-BE49-F238E27FC236}">
                <a16:creationId xmlns:a16="http://schemas.microsoft.com/office/drawing/2014/main" id="{A9DA5DF1-A3FC-439E-87BA-4C82073F626A}"/>
              </a:ext>
            </a:extLst>
          </p:cNvPr>
          <p:cNvSpPr/>
          <p:nvPr/>
        </p:nvSpPr>
        <p:spPr>
          <a:xfrm rot="5400000">
            <a:off x="-42292" y="1459040"/>
            <a:ext cx="613223" cy="5286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itle 1">
            <a:extLst>
              <a:ext uri="{FF2B5EF4-FFF2-40B4-BE49-F238E27FC236}">
                <a16:creationId xmlns:a16="http://schemas.microsoft.com/office/drawing/2014/main" id="{5512D895-3021-4194-8ED9-BDA7C63B85AC}"/>
              </a:ext>
            </a:extLst>
          </p:cNvPr>
          <p:cNvSpPr txBox="1">
            <a:spLocks/>
          </p:cNvSpPr>
          <p:nvPr/>
        </p:nvSpPr>
        <p:spPr>
          <a:xfrm>
            <a:off x="-80066" y="1735552"/>
            <a:ext cx="449561" cy="480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a:solidFill>
                  <a:srgbClr val="1DAA75"/>
                </a:solidFill>
                <a:latin typeface="Raleway SemiBold" pitchFamily="2" charset="0"/>
              </a:rPr>
              <a:t>“</a:t>
            </a:r>
            <a:endParaRPr lang="id-ID" sz="6600">
              <a:solidFill>
                <a:srgbClr val="1DAA75"/>
              </a:solidFill>
              <a:latin typeface="Raleway SemiBold" pitchFamily="2" charset="0"/>
            </a:endParaRPr>
          </a:p>
        </p:txBody>
      </p:sp>
      <p:sp>
        <p:nvSpPr>
          <p:cNvPr id="17" name="Title 1">
            <a:extLst>
              <a:ext uri="{FF2B5EF4-FFF2-40B4-BE49-F238E27FC236}">
                <a16:creationId xmlns:a16="http://schemas.microsoft.com/office/drawing/2014/main" id="{A3FEDB30-A8BB-4FEA-AEC4-5AC5C278FAF8}"/>
              </a:ext>
            </a:extLst>
          </p:cNvPr>
          <p:cNvSpPr txBox="1">
            <a:spLocks/>
          </p:cNvSpPr>
          <p:nvPr/>
        </p:nvSpPr>
        <p:spPr>
          <a:xfrm>
            <a:off x="2576616" y="4552823"/>
            <a:ext cx="9498647" cy="953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0" i="0" u="none" strike="noStrike">
                <a:solidFill>
                  <a:schemeClr val="bg1"/>
                </a:solidFill>
                <a:effectLst/>
                <a:latin typeface="Raleway Light" pitchFamily="2" charset="0"/>
                <a:cs typeface="Times New Roman" panose="02020603050405020304" pitchFamily="18" charset="0"/>
              </a:rPr>
              <a:t>*</a:t>
            </a:r>
            <a:r>
              <a:rPr lang="id-ID" sz="1800" b="0" i="0" u="none" strike="noStrike">
                <a:solidFill>
                  <a:schemeClr val="bg1"/>
                </a:solidFill>
                <a:effectLst/>
                <a:latin typeface="Raleway Light" pitchFamily="2" charset="0"/>
                <a:cs typeface="Times New Roman" panose="02020603050405020304" pitchFamily="18" charset="0"/>
              </a:rPr>
              <a:t>Ir Didiek Purwanto IPU </a:t>
            </a:r>
            <a:r>
              <a:rPr lang="en-US" sz="1800" b="0" i="0" u="none" strike="noStrike">
                <a:solidFill>
                  <a:schemeClr val="bg1"/>
                </a:solidFill>
                <a:effectLst/>
                <a:latin typeface="Raleway Light" pitchFamily="2" charset="0"/>
                <a:cs typeface="Times New Roman" panose="02020603050405020304" pitchFamily="18" charset="0"/>
              </a:rPr>
              <a:t> </a:t>
            </a:r>
          </a:p>
          <a:p>
            <a:r>
              <a:rPr lang="id-ID" sz="1800" b="0" i="0" u="none" strike="noStrike">
                <a:solidFill>
                  <a:schemeClr val="bg1"/>
                </a:solidFill>
                <a:effectLst/>
                <a:latin typeface="Raleway Light" pitchFamily="2" charset="0"/>
                <a:cs typeface="Times New Roman" panose="02020603050405020304" pitchFamily="18" charset="0"/>
              </a:rPr>
              <a:t>Ketua Umum Pengurus Besar Ikatan Sarjana Peternakan Indonesia (ISPI), </a:t>
            </a:r>
            <a:endParaRPr lang="id-ID" sz="4000">
              <a:solidFill>
                <a:schemeClr val="bg1"/>
              </a:solidFill>
              <a:latin typeface="Raleway Light" pitchFamily="2" charset="0"/>
              <a:cs typeface="Times New Roman" panose="02020603050405020304" pitchFamily="18" charset="0"/>
            </a:endParaRPr>
          </a:p>
        </p:txBody>
      </p:sp>
      <p:pic>
        <p:nvPicPr>
          <p:cNvPr id="6" name="Picture 5" descr="Text&#10;&#10;Description automatically generated">
            <a:extLst>
              <a:ext uri="{FF2B5EF4-FFF2-40B4-BE49-F238E27FC236}">
                <a16:creationId xmlns:a16="http://schemas.microsoft.com/office/drawing/2014/main" id="{89EF0F3E-A9B7-4D71-ADCD-C1B5C2E49AA0}"/>
              </a:ext>
            </a:extLst>
          </p:cNvPr>
          <p:cNvPicPr>
            <a:picLocks noChangeAspect="1"/>
          </p:cNvPicPr>
          <p:nvPr/>
        </p:nvPicPr>
        <p:blipFill rotWithShape="1">
          <a:blip r:embed="rId4">
            <a:extLst>
              <a:ext uri="{28A0092B-C50C-407E-A947-70E740481C1C}">
                <a14:useLocalDpi xmlns:a14="http://schemas.microsoft.com/office/drawing/2010/main" val="0"/>
              </a:ext>
            </a:extLst>
          </a:blip>
          <a:srcRect l="23021" t="-581" r="22651" b="37231"/>
          <a:stretch/>
        </p:blipFill>
        <p:spPr>
          <a:xfrm>
            <a:off x="836829" y="4552823"/>
            <a:ext cx="1472870" cy="967045"/>
          </a:xfrm>
          <a:prstGeom prst="rect">
            <a:avLst/>
          </a:prstGeom>
        </p:spPr>
      </p:pic>
      <p:sp>
        <p:nvSpPr>
          <p:cNvPr id="10" name="Rectangle 9">
            <a:extLst>
              <a:ext uri="{FF2B5EF4-FFF2-40B4-BE49-F238E27FC236}">
                <a16:creationId xmlns:a16="http://schemas.microsoft.com/office/drawing/2014/main" id="{58E101E9-082E-4753-84F6-96469D6BCF40}"/>
              </a:ext>
            </a:extLst>
          </p:cNvPr>
          <p:cNvSpPr/>
          <p:nvPr/>
        </p:nvSpPr>
        <p:spPr>
          <a:xfrm>
            <a:off x="12192000" y="0"/>
            <a:ext cx="44805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11" name="Picture 2">
            <a:extLst>
              <a:ext uri="{FF2B5EF4-FFF2-40B4-BE49-F238E27FC236}">
                <a16:creationId xmlns:a16="http://schemas.microsoft.com/office/drawing/2014/main" id="{2799B1C7-5416-4AEF-BD9E-34D063502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7861" y="1315398"/>
            <a:ext cx="4673290" cy="4227204"/>
          </a:xfrm>
          <a:prstGeom prst="teardrop">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3B39DF9-166F-4246-A542-11A8E2069688}"/>
              </a:ext>
            </a:extLst>
          </p:cNvPr>
          <p:cNvSpPr/>
          <p:nvPr/>
        </p:nvSpPr>
        <p:spPr>
          <a:xfrm>
            <a:off x="7711440" y="0"/>
            <a:ext cx="44805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sp>
        <p:nvSpPr>
          <p:cNvPr id="156" name="Rectangle 155">
            <a:extLst>
              <a:ext uri="{FF2B5EF4-FFF2-40B4-BE49-F238E27FC236}">
                <a16:creationId xmlns:a16="http://schemas.microsoft.com/office/drawing/2014/main" id="{AC256335-FF0B-4711-89FA-33D0953EFEE7}"/>
              </a:ext>
            </a:extLst>
          </p:cNvPr>
          <p:cNvSpPr/>
          <p:nvPr/>
        </p:nvSpPr>
        <p:spPr>
          <a:xfrm>
            <a:off x="257856" y="434480"/>
            <a:ext cx="4358642" cy="707886"/>
          </a:xfrm>
          <a:prstGeom prst="rect">
            <a:avLst/>
          </a:prstGeom>
        </p:spPr>
        <p:txBody>
          <a:bodyPr wrap="square">
            <a:spAutoFit/>
          </a:bodyPr>
          <a:lstStyle/>
          <a:p>
            <a:pPr algn="ctr" fontAlgn="base"/>
            <a:r>
              <a:rPr lang="en-US" sz="4000" err="1">
                <a:solidFill>
                  <a:schemeClr val="bg1"/>
                </a:solidFill>
                <a:latin typeface="Barlow SemiBold" panose="00000700000000000000" pitchFamily="2" charset="0"/>
              </a:rPr>
              <a:t>Dampak</a:t>
            </a:r>
            <a:r>
              <a:rPr lang="en-US" sz="4000">
                <a:solidFill>
                  <a:schemeClr val="bg1"/>
                </a:solidFill>
                <a:latin typeface="Barlow SemiBold" panose="00000700000000000000" pitchFamily="2" charset="0"/>
              </a:rPr>
              <a:t> </a:t>
            </a:r>
            <a:r>
              <a:rPr lang="en-US" sz="4000" err="1">
                <a:solidFill>
                  <a:schemeClr val="bg1"/>
                </a:solidFill>
                <a:latin typeface="Barlow SemiBold" panose="00000700000000000000" pitchFamily="2" charset="0"/>
              </a:rPr>
              <a:t>Pandemi</a:t>
            </a:r>
            <a:endParaRPr lang="id-ID" sz="4000">
              <a:solidFill>
                <a:schemeClr val="bg1"/>
              </a:solidFill>
              <a:latin typeface="Barlow SemiBold" panose="00000700000000000000" pitchFamily="2" charset="0"/>
            </a:endParaRPr>
          </a:p>
        </p:txBody>
      </p:sp>
      <p:sp>
        <p:nvSpPr>
          <p:cNvPr id="93" name="Rectangle 92">
            <a:extLst>
              <a:ext uri="{FF2B5EF4-FFF2-40B4-BE49-F238E27FC236}">
                <a16:creationId xmlns:a16="http://schemas.microsoft.com/office/drawing/2014/main" id="{72092FAC-DA36-47F3-B676-B61C6FAE2A7D}"/>
              </a:ext>
            </a:extLst>
          </p:cNvPr>
          <p:cNvSpPr/>
          <p:nvPr/>
        </p:nvSpPr>
        <p:spPr>
          <a:xfrm>
            <a:off x="392037" y="1427613"/>
            <a:ext cx="7075563" cy="1938992"/>
          </a:xfrm>
          <a:prstGeom prst="rect">
            <a:avLst/>
          </a:prstGeom>
        </p:spPr>
        <p:txBody>
          <a:bodyPr wrap="square">
            <a:spAutoFit/>
          </a:bodyPr>
          <a:lstStyle/>
          <a:p>
            <a:pPr marL="114300" algn="just"/>
            <a:r>
              <a:rPr lang="id-ID" sz="2000">
                <a:solidFill>
                  <a:schemeClr val="bg1"/>
                </a:solidFill>
                <a:latin typeface="Raleway Medium" pitchFamily="2" charset="0"/>
              </a:rPr>
              <a:t>Pandemi </a:t>
            </a:r>
            <a:r>
              <a:rPr lang="en-US" sz="2000">
                <a:solidFill>
                  <a:schemeClr val="bg1"/>
                </a:solidFill>
                <a:latin typeface="Raleway Medium" pitchFamily="2" charset="0"/>
              </a:rPr>
              <a:t>COVID-19 </a:t>
            </a:r>
            <a:r>
              <a:rPr lang="id-ID" sz="2000">
                <a:solidFill>
                  <a:schemeClr val="bg1"/>
                </a:solidFill>
                <a:latin typeface="Raleway Medium" pitchFamily="2" charset="0"/>
              </a:rPr>
              <a:t>yang </a:t>
            </a:r>
            <a:r>
              <a:rPr lang="en-US" sz="2000" err="1">
                <a:solidFill>
                  <a:schemeClr val="bg1"/>
                </a:solidFill>
                <a:latin typeface="Raleway Medium" pitchFamily="2" charset="0"/>
              </a:rPr>
              <a:t>sudah</a:t>
            </a:r>
            <a:r>
              <a:rPr lang="en-US" sz="2000">
                <a:solidFill>
                  <a:schemeClr val="bg1"/>
                </a:solidFill>
                <a:latin typeface="Raleway Medium" pitchFamily="2" charset="0"/>
              </a:rPr>
              <a:t> </a:t>
            </a:r>
            <a:r>
              <a:rPr lang="en-US" sz="2000" err="1">
                <a:solidFill>
                  <a:schemeClr val="bg1"/>
                </a:solidFill>
                <a:latin typeface="Raleway Medium" pitchFamily="2" charset="0"/>
              </a:rPr>
              <a:t>lebih</a:t>
            </a:r>
            <a:r>
              <a:rPr lang="en-US" sz="2000">
                <a:solidFill>
                  <a:schemeClr val="bg1"/>
                </a:solidFill>
                <a:latin typeface="Raleway Medium" pitchFamily="2" charset="0"/>
              </a:rPr>
              <a:t> </a:t>
            </a:r>
            <a:r>
              <a:rPr lang="en-US" sz="2000" err="1">
                <a:solidFill>
                  <a:schemeClr val="bg1"/>
                </a:solidFill>
                <a:latin typeface="Raleway Medium" pitchFamily="2" charset="0"/>
              </a:rPr>
              <a:t>dari</a:t>
            </a:r>
            <a:r>
              <a:rPr lang="en-US" sz="2000">
                <a:solidFill>
                  <a:schemeClr val="bg1"/>
                </a:solidFill>
                <a:latin typeface="Raleway Medium" pitchFamily="2" charset="0"/>
              </a:rPr>
              <a:t> 12 </a:t>
            </a:r>
            <a:r>
              <a:rPr lang="en-US" sz="2000" err="1">
                <a:solidFill>
                  <a:schemeClr val="bg1"/>
                </a:solidFill>
                <a:latin typeface="Raleway Medium" pitchFamily="2" charset="0"/>
              </a:rPr>
              <a:t>bulan</a:t>
            </a:r>
            <a:r>
              <a:rPr lang="en-US" sz="2000">
                <a:solidFill>
                  <a:schemeClr val="bg1"/>
                </a:solidFill>
                <a:latin typeface="Raleway Medium" pitchFamily="2" charset="0"/>
              </a:rPr>
              <a:t> </a:t>
            </a:r>
            <a:r>
              <a:rPr lang="id-ID" sz="2000">
                <a:solidFill>
                  <a:schemeClr val="bg1"/>
                </a:solidFill>
                <a:latin typeface="Raleway Medium" pitchFamily="2" charset="0"/>
              </a:rPr>
              <a:t> </a:t>
            </a:r>
            <a:r>
              <a:rPr lang="en-US" sz="2000" err="1">
                <a:solidFill>
                  <a:schemeClr val="bg1"/>
                </a:solidFill>
                <a:latin typeface="Raleway Medium" pitchFamily="2" charset="0"/>
              </a:rPr>
              <a:t>terjadi</a:t>
            </a:r>
            <a:r>
              <a:rPr lang="en-US" sz="2000">
                <a:solidFill>
                  <a:schemeClr val="bg1"/>
                </a:solidFill>
                <a:latin typeface="Raleway Medium" pitchFamily="2" charset="0"/>
              </a:rPr>
              <a:t> </a:t>
            </a:r>
            <a:r>
              <a:rPr lang="en-US" sz="2000" err="1">
                <a:solidFill>
                  <a:schemeClr val="bg1"/>
                </a:solidFill>
                <a:latin typeface="Raleway Medium" pitchFamily="2" charset="0"/>
              </a:rPr>
              <a:t>hingga</a:t>
            </a:r>
            <a:r>
              <a:rPr lang="en-US" sz="2000">
                <a:solidFill>
                  <a:schemeClr val="bg1"/>
                </a:solidFill>
                <a:latin typeface="Raleway Medium" pitchFamily="2" charset="0"/>
              </a:rPr>
              <a:t> </a:t>
            </a:r>
            <a:r>
              <a:rPr lang="en-US" sz="2000" err="1">
                <a:solidFill>
                  <a:schemeClr val="bg1"/>
                </a:solidFill>
                <a:latin typeface="Raleway Medium" pitchFamily="2" charset="0"/>
              </a:rPr>
              <a:t>saat</a:t>
            </a:r>
            <a:r>
              <a:rPr lang="en-US" sz="2000">
                <a:solidFill>
                  <a:schemeClr val="bg1"/>
                </a:solidFill>
                <a:latin typeface="Raleway Medium" pitchFamily="2" charset="0"/>
              </a:rPr>
              <a:t> </a:t>
            </a:r>
            <a:r>
              <a:rPr lang="en-US" sz="2000" err="1">
                <a:solidFill>
                  <a:schemeClr val="bg1"/>
                </a:solidFill>
                <a:latin typeface="Raleway Medium" pitchFamily="2" charset="0"/>
              </a:rPr>
              <a:t>ini</a:t>
            </a:r>
            <a:r>
              <a:rPr lang="id-ID" sz="2000">
                <a:solidFill>
                  <a:schemeClr val="bg1"/>
                </a:solidFill>
                <a:latin typeface="Raleway Medium" pitchFamily="2" charset="0"/>
              </a:rPr>
              <a:t> memberikan dampak secara langsung dan dirasakan oleh semua lapisan masyarakat.</a:t>
            </a:r>
            <a:r>
              <a:rPr lang="en-US" sz="2000">
                <a:solidFill>
                  <a:schemeClr val="bg1"/>
                </a:solidFill>
                <a:latin typeface="Raleway Medium" pitchFamily="2" charset="0"/>
              </a:rPr>
              <a:t> </a:t>
            </a:r>
            <a:r>
              <a:rPr lang="en-US" sz="2000" err="1">
                <a:solidFill>
                  <a:schemeClr val="bg1"/>
                </a:solidFill>
                <a:latin typeface="Raleway Medium" pitchFamily="2" charset="0"/>
              </a:rPr>
              <a:t>Dampak</a:t>
            </a:r>
            <a:r>
              <a:rPr lang="en-US" sz="2000">
                <a:solidFill>
                  <a:schemeClr val="bg1"/>
                </a:solidFill>
                <a:latin typeface="Raleway Medium" pitchFamily="2" charset="0"/>
              </a:rPr>
              <a:t> </a:t>
            </a:r>
            <a:r>
              <a:rPr lang="en-US" sz="2000" err="1">
                <a:solidFill>
                  <a:schemeClr val="bg1"/>
                </a:solidFill>
                <a:latin typeface="Raleway Medium" pitchFamily="2" charset="0"/>
              </a:rPr>
              <a:t>dari</a:t>
            </a:r>
            <a:r>
              <a:rPr lang="en-US" sz="2000">
                <a:solidFill>
                  <a:schemeClr val="bg1"/>
                </a:solidFill>
                <a:latin typeface="Raleway Medium" pitchFamily="2" charset="0"/>
              </a:rPr>
              <a:t> p</a:t>
            </a:r>
            <a:r>
              <a:rPr lang="id-ID" sz="2000" err="1">
                <a:solidFill>
                  <a:schemeClr val="bg1"/>
                </a:solidFill>
                <a:latin typeface="Raleway Medium" pitchFamily="2" charset="0"/>
              </a:rPr>
              <a:t>andemi</a:t>
            </a:r>
            <a:r>
              <a:rPr lang="en-US" sz="2000">
                <a:solidFill>
                  <a:schemeClr val="bg1"/>
                </a:solidFill>
                <a:latin typeface="Raleway Medium" pitchFamily="2" charset="0"/>
              </a:rPr>
              <a:t> </a:t>
            </a:r>
            <a:r>
              <a:rPr lang="id-ID" sz="2000">
                <a:solidFill>
                  <a:schemeClr val="bg1"/>
                </a:solidFill>
                <a:latin typeface="Raleway Medium" pitchFamily="2" charset="0"/>
              </a:rPr>
              <a:t>hampir melemahkan sektor ekonomi </a:t>
            </a:r>
            <a:r>
              <a:rPr lang="en-US" sz="2000">
                <a:solidFill>
                  <a:schemeClr val="bg1"/>
                </a:solidFill>
                <a:latin typeface="Raleway Medium" pitchFamily="2" charset="0"/>
              </a:rPr>
              <a:t>dan membuat</a:t>
            </a:r>
            <a:r>
              <a:rPr lang="id-ID" sz="2000">
                <a:solidFill>
                  <a:schemeClr val="bg1"/>
                </a:solidFill>
                <a:latin typeface="Raleway Medium" pitchFamily="2" charset="0"/>
              </a:rPr>
              <a:t> </a:t>
            </a:r>
            <a:r>
              <a:rPr lang="en-US" sz="2000" err="1">
                <a:solidFill>
                  <a:schemeClr val="bg1"/>
                </a:solidFill>
                <a:latin typeface="Raleway Medium" pitchFamily="2" charset="0"/>
              </a:rPr>
              <a:t>lesunya</a:t>
            </a:r>
            <a:r>
              <a:rPr lang="en-US" sz="2000">
                <a:solidFill>
                  <a:schemeClr val="bg1"/>
                </a:solidFill>
                <a:latin typeface="Raleway Medium" pitchFamily="2" charset="0"/>
              </a:rPr>
              <a:t> k</a:t>
            </a:r>
            <a:r>
              <a:rPr lang="id-ID" sz="2000" err="1">
                <a:solidFill>
                  <a:schemeClr val="bg1"/>
                </a:solidFill>
                <a:latin typeface="Raleway Medium" pitchFamily="2" charset="0"/>
              </a:rPr>
              <a:t>egiatan</a:t>
            </a:r>
            <a:r>
              <a:rPr lang="id-ID" sz="2000">
                <a:solidFill>
                  <a:schemeClr val="bg1"/>
                </a:solidFill>
                <a:latin typeface="Raleway Medium" pitchFamily="2" charset="0"/>
              </a:rPr>
              <a:t> ekonomi</a:t>
            </a:r>
          </a:p>
          <a:p>
            <a:pPr marL="114300" indent="0" algn="just">
              <a:buNone/>
            </a:pPr>
            <a:r>
              <a:rPr lang="id-ID" sz="2000">
                <a:solidFill>
                  <a:schemeClr val="bg1"/>
                </a:solidFill>
                <a:latin typeface="Raleway Medium" pitchFamily="2" charset="0"/>
              </a:rPr>
              <a:t> </a:t>
            </a:r>
            <a:endParaRPr lang="en-US" sz="2000">
              <a:solidFill>
                <a:schemeClr val="bg1"/>
              </a:solidFill>
              <a:latin typeface="Raleway Medium" pitchFamily="2" charset="0"/>
            </a:endParaRPr>
          </a:p>
        </p:txBody>
      </p:sp>
      <p:pic>
        <p:nvPicPr>
          <p:cNvPr id="3074" name="Picture 2">
            <a:extLst>
              <a:ext uri="{FF2B5EF4-FFF2-40B4-BE49-F238E27FC236}">
                <a16:creationId xmlns:a16="http://schemas.microsoft.com/office/drawing/2014/main" id="{F2795E3B-AD7D-48B7-974C-7DDC5464F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719" y="1315398"/>
            <a:ext cx="4673290" cy="4227204"/>
          </a:xfrm>
          <a:prstGeom prst="teardrop">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224823C-9D64-4AB2-8F99-F8F82ACA9522}"/>
              </a:ext>
            </a:extLst>
          </p:cNvPr>
          <p:cNvSpPr/>
          <p:nvPr/>
        </p:nvSpPr>
        <p:spPr>
          <a:xfrm>
            <a:off x="-4480560" y="-62395"/>
            <a:ext cx="44805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3" name="Picture 2" descr="A picture containing text, toy&#10;&#10;Description automatically generated">
            <a:extLst>
              <a:ext uri="{FF2B5EF4-FFF2-40B4-BE49-F238E27FC236}">
                <a16:creationId xmlns:a16="http://schemas.microsoft.com/office/drawing/2014/main" id="{1280FE4E-E9AF-4275-B71D-27C6A21C7876}"/>
              </a:ext>
            </a:extLst>
          </p:cNvPr>
          <p:cNvPicPr>
            <a:picLocks noChangeAspect="1"/>
          </p:cNvPicPr>
          <p:nvPr/>
        </p:nvPicPr>
        <p:blipFill rotWithShape="1">
          <a:blip r:embed="rId4">
            <a:extLst>
              <a:ext uri="{28A0092B-C50C-407E-A947-70E740481C1C}">
                <a14:useLocalDpi xmlns:a14="http://schemas.microsoft.com/office/drawing/2010/main" val="0"/>
              </a:ext>
            </a:extLst>
          </a:blip>
          <a:srcRect r="27779"/>
          <a:stretch/>
        </p:blipFill>
        <p:spPr>
          <a:xfrm flipH="1">
            <a:off x="-5767645" y="1303819"/>
            <a:ext cx="4573240" cy="4432618"/>
          </a:xfrm>
          <a:prstGeom prst="teardrop">
            <a:avLst/>
          </a:prstGeom>
        </p:spPr>
      </p:pic>
      <p:grpSp>
        <p:nvGrpSpPr>
          <p:cNvPr id="4" name="Group 3">
            <a:extLst>
              <a:ext uri="{FF2B5EF4-FFF2-40B4-BE49-F238E27FC236}">
                <a16:creationId xmlns:a16="http://schemas.microsoft.com/office/drawing/2014/main" id="{88E73EB8-6735-454C-AA72-67ABF148EFA6}"/>
              </a:ext>
            </a:extLst>
          </p:cNvPr>
          <p:cNvGrpSpPr/>
          <p:nvPr/>
        </p:nvGrpSpPr>
        <p:grpSpPr>
          <a:xfrm>
            <a:off x="8831918" y="222698"/>
            <a:ext cx="3301689" cy="624796"/>
            <a:chOff x="8831918" y="222698"/>
            <a:chExt cx="3301689" cy="624796"/>
          </a:xfrm>
        </p:grpSpPr>
        <p:sp>
          <p:nvSpPr>
            <p:cNvPr id="17" name="Rectangle 16">
              <a:extLst>
                <a:ext uri="{FF2B5EF4-FFF2-40B4-BE49-F238E27FC236}">
                  <a16:creationId xmlns:a16="http://schemas.microsoft.com/office/drawing/2014/main" id="{E2516ABC-AB4B-4205-919B-EA989AD170F3}"/>
                </a:ext>
              </a:extLst>
            </p:cNvPr>
            <p:cNvSpPr/>
            <p:nvPr/>
          </p:nvSpPr>
          <p:spPr>
            <a:xfrm>
              <a:off x="8831918" y="222698"/>
              <a:ext cx="3301689" cy="584775"/>
            </a:xfrm>
            <a:prstGeom prst="rect">
              <a:avLst/>
            </a:prstGeom>
          </p:spPr>
          <p:txBody>
            <a:bodyPr wrap="square">
              <a:spAutoFit/>
            </a:bodyPr>
            <a:lstStyle/>
            <a:p>
              <a:pPr fontAlgn="base"/>
              <a:r>
                <a:rPr lang="en-US" sz="3200" err="1">
                  <a:solidFill>
                    <a:srgbClr val="00504D"/>
                  </a:solidFill>
                  <a:latin typeface="Raleway SemiBold" pitchFamily="2" charset="0"/>
                </a:rPr>
                <a:t>Latar</a:t>
              </a:r>
              <a:r>
                <a:rPr lang="en-US" sz="3200">
                  <a:solidFill>
                    <a:srgbClr val="00504D"/>
                  </a:solidFill>
                  <a:latin typeface="Raleway SemiBold" pitchFamily="2" charset="0"/>
                </a:rPr>
                <a:t> </a:t>
              </a:r>
              <a:r>
                <a:rPr lang="en-US" sz="3200" err="1">
                  <a:solidFill>
                    <a:srgbClr val="00504D"/>
                  </a:solidFill>
                  <a:latin typeface="Raleway SemiBold" pitchFamily="2" charset="0"/>
                </a:rPr>
                <a:t>Belakang</a:t>
              </a:r>
              <a:endParaRPr lang="id-ID" sz="3200">
                <a:solidFill>
                  <a:srgbClr val="00504D"/>
                </a:solidFill>
                <a:latin typeface="Raleway SemiBold" pitchFamily="2" charset="0"/>
              </a:endParaRPr>
            </a:p>
          </p:txBody>
        </p:sp>
        <p:sp>
          <p:nvSpPr>
            <p:cNvPr id="18" name="L-Shape 17">
              <a:extLst>
                <a:ext uri="{FF2B5EF4-FFF2-40B4-BE49-F238E27FC236}">
                  <a16:creationId xmlns:a16="http://schemas.microsoft.com/office/drawing/2014/main" id="{B02AC334-7A07-44E8-BF48-1FC27A719252}"/>
                </a:ext>
              </a:extLst>
            </p:cNvPr>
            <p:cNvSpPr/>
            <p:nvPr/>
          </p:nvSpPr>
          <p:spPr>
            <a:xfrm rot="5400000">
              <a:off x="9001447" y="82039"/>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L-Shape 18">
              <a:extLst>
                <a:ext uri="{FF2B5EF4-FFF2-40B4-BE49-F238E27FC236}">
                  <a16:creationId xmlns:a16="http://schemas.microsoft.com/office/drawing/2014/main" id="{7C0E2B1A-6987-49C7-82E4-3EF9196C35DE}"/>
                </a:ext>
              </a:extLst>
            </p:cNvPr>
            <p:cNvSpPr/>
            <p:nvPr/>
          </p:nvSpPr>
          <p:spPr>
            <a:xfrm rot="16200000">
              <a:off x="11646473" y="559823"/>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TextBox 14">
            <a:extLst>
              <a:ext uri="{FF2B5EF4-FFF2-40B4-BE49-F238E27FC236}">
                <a16:creationId xmlns:a16="http://schemas.microsoft.com/office/drawing/2014/main" id="{9D84D207-4F86-4B38-9568-462E8600CA41}"/>
              </a:ext>
            </a:extLst>
          </p:cNvPr>
          <p:cNvSpPr txBox="1"/>
          <p:nvPr/>
        </p:nvSpPr>
        <p:spPr>
          <a:xfrm>
            <a:off x="504403" y="3232572"/>
            <a:ext cx="6780315" cy="1323439"/>
          </a:xfrm>
          <a:prstGeom prst="rect">
            <a:avLst/>
          </a:prstGeom>
          <a:noFill/>
        </p:spPr>
        <p:txBody>
          <a:bodyPr wrap="square">
            <a:spAutoFit/>
          </a:bodyPr>
          <a:lstStyle/>
          <a:p>
            <a:r>
              <a:rPr lang="id-ID" sz="2000" b="0" i="0" u="none" strike="noStrike">
                <a:solidFill>
                  <a:schemeClr val="bg1"/>
                </a:solidFill>
                <a:effectLst/>
                <a:latin typeface="Raleway Medium" pitchFamily="2" charset="0"/>
              </a:rPr>
              <a:t>Melihat situasi pandemi sekarang ini</a:t>
            </a:r>
            <a:r>
              <a:rPr lang="en-US" sz="2000" b="0" i="0" u="none" strike="noStrike">
                <a:solidFill>
                  <a:schemeClr val="bg1"/>
                </a:solidFill>
                <a:effectLst/>
                <a:latin typeface="Raleway Medium" pitchFamily="2" charset="0"/>
              </a:rPr>
              <a:t>,</a:t>
            </a:r>
            <a:r>
              <a:rPr lang="id-ID" sz="2000" b="0" i="0" u="none" strike="noStrike">
                <a:solidFill>
                  <a:schemeClr val="bg1"/>
                </a:solidFill>
                <a:effectLst/>
                <a:latin typeface="Raleway Medium" pitchFamily="2" charset="0"/>
              </a:rPr>
              <a:t> banyak usaha yang mengalami permasalahan keuangan, sektor peternakan pun merasakan imbas dari usaha-usaha lain yang tutup dan bangkrut. </a:t>
            </a:r>
            <a:endParaRPr lang="id-ID" sz="2000">
              <a:solidFill>
                <a:schemeClr val="bg1"/>
              </a:solidFill>
              <a:latin typeface="Raleway Medium" pitchFamily="2" charset="0"/>
            </a:endParaRPr>
          </a:p>
        </p:txBody>
      </p:sp>
      <p:sp>
        <p:nvSpPr>
          <p:cNvPr id="20" name="TextBox 19">
            <a:extLst>
              <a:ext uri="{FF2B5EF4-FFF2-40B4-BE49-F238E27FC236}">
                <a16:creationId xmlns:a16="http://schemas.microsoft.com/office/drawing/2014/main" id="{8155E3B7-34D0-4898-890A-E6A456B03912}"/>
              </a:ext>
            </a:extLst>
          </p:cNvPr>
          <p:cNvSpPr txBox="1"/>
          <p:nvPr/>
        </p:nvSpPr>
        <p:spPr>
          <a:xfrm>
            <a:off x="508650" y="4619272"/>
            <a:ext cx="6958950" cy="1015663"/>
          </a:xfrm>
          <a:prstGeom prst="rect">
            <a:avLst/>
          </a:prstGeom>
          <a:noFill/>
        </p:spPr>
        <p:txBody>
          <a:bodyPr wrap="square">
            <a:spAutoFit/>
          </a:bodyPr>
          <a:lstStyle/>
          <a:p>
            <a:r>
              <a:rPr lang="id-ID" sz="2000" b="0" i="0" u="none" strike="noStrike">
                <a:solidFill>
                  <a:schemeClr val="bg1"/>
                </a:solidFill>
                <a:effectLst/>
                <a:latin typeface="Raleway Medium" pitchFamily="2" charset="0"/>
              </a:rPr>
              <a:t>Padahal peran subsektor peternakan  paling menonjol dalam pembentukan produk domestik bruto, penyerapan tenaga kerja, dan penyedia bahan baku industri. </a:t>
            </a:r>
            <a:endParaRPr lang="id-ID" sz="2000"/>
          </a:p>
        </p:txBody>
      </p:sp>
      <p:sp>
        <p:nvSpPr>
          <p:cNvPr id="14" name="Rectangle 13">
            <a:extLst>
              <a:ext uri="{FF2B5EF4-FFF2-40B4-BE49-F238E27FC236}">
                <a16:creationId xmlns:a16="http://schemas.microsoft.com/office/drawing/2014/main" id="{89B8447A-C1EE-4288-B635-4A00B81D484C}"/>
              </a:ext>
            </a:extLst>
          </p:cNvPr>
          <p:cNvSpPr/>
          <p:nvPr/>
        </p:nvSpPr>
        <p:spPr>
          <a:xfrm>
            <a:off x="-5890538" y="434480"/>
            <a:ext cx="5588155" cy="707886"/>
          </a:xfrm>
          <a:prstGeom prst="rect">
            <a:avLst/>
          </a:prstGeom>
        </p:spPr>
        <p:txBody>
          <a:bodyPr wrap="square">
            <a:spAutoFit/>
          </a:bodyPr>
          <a:lstStyle/>
          <a:p>
            <a:pPr algn="ctr" fontAlgn="base"/>
            <a:r>
              <a:rPr lang="en-US" sz="4000" dirty="0" err="1">
                <a:solidFill>
                  <a:schemeClr val="bg1"/>
                </a:solidFill>
                <a:latin typeface="Barlow SemiBold" panose="00000700000000000000" pitchFamily="2" charset="0"/>
              </a:rPr>
              <a:t>Investasi</a:t>
            </a:r>
            <a:r>
              <a:rPr lang="en-US" sz="4000" dirty="0">
                <a:solidFill>
                  <a:schemeClr val="bg1"/>
                </a:solidFill>
                <a:latin typeface="Barlow SemiBold" panose="00000700000000000000" pitchFamily="2" charset="0"/>
              </a:rPr>
              <a:t> </a:t>
            </a:r>
            <a:r>
              <a:rPr lang="en-US" sz="4000" dirty="0" err="1">
                <a:solidFill>
                  <a:schemeClr val="bg1"/>
                </a:solidFill>
                <a:latin typeface="Barlow SemiBold" panose="00000700000000000000" pitchFamily="2" charset="0"/>
              </a:rPr>
              <a:t>Peternakan</a:t>
            </a:r>
            <a:endParaRPr lang="id-ID" sz="4000" dirty="0">
              <a:solidFill>
                <a:schemeClr val="bg1"/>
              </a:solidFill>
              <a:latin typeface="Barlow SemiBold" panose="00000700000000000000" pitchFamily="2" charset="0"/>
            </a:endParaRPr>
          </a:p>
        </p:txBody>
      </p:sp>
    </p:spTree>
    <p:extLst>
      <p:ext uri="{BB962C8B-B14F-4D97-AF65-F5344CB8AC3E}">
        <p14:creationId xmlns:p14="http://schemas.microsoft.com/office/powerpoint/2010/main" val="204128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3B39DF9-166F-4246-A542-11A8E2069688}"/>
              </a:ext>
            </a:extLst>
          </p:cNvPr>
          <p:cNvSpPr/>
          <p:nvPr/>
        </p:nvSpPr>
        <p:spPr>
          <a:xfrm>
            <a:off x="12192000" y="0"/>
            <a:ext cx="44805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sp>
        <p:nvSpPr>
          <p:cNvPr id="156" name="Rectangle 155">
            <a:extLst>
              <a:ext uri="{FF2B5EF4-FFF2-40B4-BE49-F238E27FC236}">
                <a16:creationId xmlns:a16="http://schemas.microsoft.com/office/drawing/2014/main" id="{AC256335-FF0B-4711-89FA-33D0953EFEE7}"/>
              </a:ext>
            </a:extLst>
          </p:cNvPr>
          <p:cNvSpPr/>
          <p:nvPr/>
        </p:nvSpPr>
        <p:spPr>
          <a:xfrm>
            <a:off x="4530491" y="434480"/>
            <a:ext cx="5588155" cy="707886"/>
          </a:xfrm>
          <a:prstGeom prst="rect">
            <a:avLst/>
          </a:prstGeom>
        </p:spPr>
        <p:txBody>
          <a:bodyPr wrap="square">
            <a:spAutoFit/>
          </a:bodyPr>
          <a:lstStyle/>
          <a:p>
            <a:pPr algn="ctr" fontAlgn="base"/>
            <a:r>
              <a:rPr lang="en-US" sz="4000" dirty="0" err="1">
                <a:solidFill>
                  <a:schemeClr val="bg1"/>
                </a:solidFill>
                <a:latin typeface="Barlow SemiBold" panose="00000700000000000000" pitchFamily="2" charset="0"/>
              </a:rPr>
              <a:t>Investasi</a:t>
            </a:r>
            <a:r>
              <a:rPr lang="en-US" sz="4000" dirty="0">
                <a:solidFill>
                  <a:schemeClr val="bg1"/>
                </a:solidFill>
                <a:latin typeface="Barlow SemiBold" panose="00000700000000000000" pitchFamily="2" charset="0"/>
              </a:rPr>
              <a:t> </a:t>
            </a:r>
            <a:r>
              <a:rPr lang="en-US" sz="4000" dirty="0" err="1">
                <a:solidFill>
                  <a:schemeClr val="bg1"/>
                </a:solidFill>
                <a:latin typeface="Barlow SemiBold" panose="00000700000000000000" pitchFamily="2" charset="0"/>
              </a:rPr>
              <a:t>Peternakan</a:t>
            </a:r>
            <a:endParaRPr lang="id-ID" sz="4000" dirty="0">
              <a:solidFill>
                <a:schemeClr val="bg1"/>
              </a:solidFill>
              <a:latin typeface="Barlow SemiBold" panose="00000700000000000000" pitchFamily="2" charset="0"/>
            </a:endParaRPr>
          </a:p>
        </p:txBody>
      </p:sp>
      <p:sp>
        <p:nvSpPr>
          <p:cNvPr id="93" name="Rectangle 92">
            <a:extLst>
              <a:ext uri="{FF2B5EF4-FFF2-40B4-BE49-F238E27FC236}">
                <a16:creationId xmlns:a16="http://schemas.microsoft.com/office/drawing/2014/main" id="{72092FAC-DA36-47F3-B676-B61C6FAE2A7D}"/>
              </a:ext>
            </a:extLst>
          </p:cNvPr>
          <p:cNvSpPr/>
          <p:nvPr/>
        </p:nvSpPr>
        <p:spPr>
          <a:xfrm>
            <a:off x="4915813" y="1205612"/>
            <a:ext cx="7075563" cy="1015663"/>
          </a:xfrm>
          <a:prstGeom prst="rect">
            <a:avLst/>
          </a:prstGeom>
        </p:spPr>
        <p:txBody>
          <a:bodyPr wrap="square">
            <a:spAutoFit/>
          </a:bodyPr>
          <a:lstStyle/>
          <a:p>
            <a:pPr marL="114300" algn="just"/>
            <a:r>
              <a:rPr lang="id-ID" sz="2000" b="0" i="0" u="none" strike="noStrike">
                <a:solidFill>
                  <a:schemeClr val="bg1"/>
                </a:solidFill>
                <a:effectLst/>
                <a:latin typeface="Raleway Medium" pitchFamily="2" charset="0"/>
              </a:rPr>
              <a:t>Investasi mulai dikenal masyarakat awam dan bukan hal yang sulit di saat ini untuk memulai atau belajar dalam berinvestasi. </a:t>
            </a:r>
            <a:endParaRPr lang="en-US" sz="2000">
              <a:solidFill>
                <a:schemeClr val="bg1"/>
              </a:solidFill>
              <a:latin typeface="Raleway Medium" pitchFamily="2" charset="0"/>
            </a:endParaRPr>
          </a:p>
        </p:txBody>
      </p:sp>
      <p:sp>
        <p:nvSpPr>
          <p:cNvPr id="94" name="Rectangle 93">
            <a:extLst>
              <a:ext uri="{FF2B5EF4-FFF2-40B4-BE49-F238E27FC236}">
                <a16:creationId xmlns:a16="http://schemas.microsoft.com/office/drawing/2014/main" id="{9B7A8A29-83AF-45AD-897B-8AD86B31643D}"/>
              </a:ext>
            </a:extLst>
          </p:cNvPr>
          <p:cNvSpPr/>
          <p:nvPr/>
        </p:nvSpPr>
        <p:spPr>
          <a:xfrm>
            <a:off x="5063436" y="2221275"/>
            <a:ext cx="6780315" cy="1323439"/>
          </a:xfrm>
          <a:prstGeom prst="rect">
            <a:avLst/>
          </a:prstGeom>
        </p:spPr>
        <p:txBody>
          <a:bodyPr wrap="square">
            <a:spAutoFit/>
          </a:bodyPr>
          <a:lstStyle/>
          <a:p>
            <a:pPr algn="just" rtl="0">
              <a:spcBef>
                <a:spcPts val="0"/>
              </a:spcBef>
              <a:spcAft>
                <a:spcPts val="0"/>
              </a:spcAft>
            </a:pPr>
            <a:r>
              <a:rPr lang="id-ID" sz="2000" b="0" i="0" u="none" strike="noStrike">
                <a:solidFill>
                  <a:schemeClr val="bg1"/>
                </a:solidFill>
                <a:effectLst/>
                <a:latin typeface="Raleway Medium" pitchFamily="2" charset="0"/>
              </a:rPr>
              <a:t>Investasi digital dapat menjadi sarana dalam </a:t>
            </a:r>
            <a:r>
              <a:rPr lang="id-ID" sz="2000" b="0" i="0" u="none" strike="noStrike" err="1">
                <a:solidFill>
                  <a:schemeClr val="bg1"/>
                </a:solidFill>
                <a:effectLst/>
                <a:latin typeface="Raleway Medium" pitchFamily="2" charset="0"/>
              </a:rPr>
              <a:t>dalam</a:t>
            </a:r>
            <a:r>
              <a:rPr lang="id-ID" sz="2000" b="0" i="0" u="none" strike="noStrike">
                <a:solidFill>
                  <a:schemeClr val="bg1"/>
                </a:solidFill>
                <a:effectLst/>
                <a:latin typeface="Raleway Medium" pitchFamily="2" charset="0"/>
              </a:rPr>
              <a:t> memperoleh modal bagi pelaku bisnis dengan menggandeng investor yang berminat untuk mendanai usaha. </a:t>
            </a:r>
            <a:endParaRPr lang="id-ID" sz="2000" b="0">
              <a:solidFill>
                <a:schemeClr val="bg1"/>
              </a:solidFill>
              <a:effectLst/>
              <a:latin typeface="Raleway Medium" pitchFamily="2" charset="0"/>
            </a:endParaRPr>
          </a:p>
        </p:txBody>
      </p:sp>
      <p:pic>
        <p:nvPicPr>
          <p:cNvPr id="3074" name="Picture 2">
            <a:extLst>
              <a:ext uri="{FF2B5EF4-FFF2-40B4-BE49-F238E27FC236}">
                <a16:creationId xmlns:a16="http://schemas.microsoft.com/office/drawing/2014/main" id="{F2795E3B-AD7D-48B7-974C-7DDC5464F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915" y="1315398"/>
            <a:ext cx="4673290" cy="4227204"/>
          </a:xfrm>
          <a:prstGeom prst="teardrop">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224823C-9D64-4AB2-8F99-F8F82ACA9522}"/>
              </a:ext>
            </a:extLst>
          </p:cNvPr>
          <p:cNvSpPr/>
          <p:nvPr/>
        </p:nvSpPr>
        <p:spPr>
          <a:xfrm>
            <a:off x="0" y="0"/>
            <a:ext cx="44805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3" name="Picture 2" descr="A picture containing text, toy&#10;&#10;Description automatically generated">
            <a:extLst>
              <a:ext uri="{FF2B5EF4-FFF2-40B4-BE49-F238E27FC236}">
                <a16:creationId xmlns:a16="http://schemas.microsoft.com/office/drawing/2014/main" id="{1280FE4E-E9AF-4275-B71D-27C6A21C7876}"/>
              </a:ext>
            </a:extLst>
          </p:cNvPr>
          <p:cNvPicPr>
            <a:picLocks noChangeAspect="1"/>
          </p:cNvPicPr>
          <p:nvPr/>
        </p:nvPicPr>
        <p:blipFill rotWithShape="1">
          <a:blip r:embed="rId4">
            <a:extLst>
              <a:ext uri="{28A0092B-C50C-407E-A947-70E740481C1C}">
                <a14:useLocalDpi xmlns:a14="http://schemas.microsoft.com/office/drawing/2010/main" val="0"/>
              </a:ext>
            </a:extLst>
          </a:blip>
          <a:srcRect r="27779"/>
          <a:stretch/>
        </p:blipFill>
        <p:spPr>
          <a:xfrm flipH="1">
            <a:off x="284016" y="1303819"/>
            <a:ext cx="4573240" cy="4432618"/>
          </a:xfrm>
          <a:prstGeom prst="teardrop">
            <a:avLst/>
          </a:prstGeom>
        </p:spPr>
      </p:pic>
      <p:sp>
        <p:nvSpPr>
          <p:cNvPr id="12" name="Rectangle 11">
            <a:extLst>
              <a:ext uri="{FF2B5EF4-FFF2-40B4-BE49-F238E27FC236}">
                <a16:creationId xmlns:a16="http://schemas.microsoft.com/office/drawing/2014/main" id="{D3EDA388-A8BA-41F7-A918-24B5CD79DDAB}"/>
              </a:ext>
            </a:extLst>
          </p:cNvPr>
          <p:cNvSpPr/>
          <p:nvPr/>
        </p:nvSpPr>
        <p:spPr>
          <a:xfrm>
            <a:off x="12313918" y="434480"/>
            <a:ext cx="4358642" cy="707886"/>
          </a:xfrm>
          <a:prstGeom prst="rect">
            <a:avLst/>
          </a:prstGeom>
        </p:spPr>
        <p:txBody>
          <a:bodyPr wrap="square">
            <a:spAutoFit/>
          </a:bodyPr>
          <a:lstStyle/>
          <a:p>
            <a:pPr algn="ctr" fontAlgn="base"/>
            <a:r>
              <a:rPr lang="en-US" sz="4000" err="1">
                <a:solidFill>
                  <a:schemeClr val="bg1"/>
                </a:solidFill>
                <a:latin typeface="Barlow SemiBold" panose="00000700000000000000" pitchFamily="2" charset="0"/>
              </a:rPr>
              <a:t>Dampak</a:t>
            </a:r>
            <a:r>
              <a:rPr lang="en-US" sz="4000">
                <a:solidFill>
                  <a:schemeClr val="bg1"/>
                </a:solidFill>
                <a:latin typeface="Barlow SemiBold" panose="00000700000000000000" pitchFamily="2" charset="0"/>
              </a:rPr>
              <a:t> </a:t>
            </a:r>
            <a:r>
              <a:rPr lang="en-US" sz="4000" err="1">
                <a:solidFill>
                  <a:schemeClr val="bg1"/>
                </a:solidFill>
                <a:latin typeface="Barlow SemiBold" panose="00000700000000000000" pitchFamily="2" charset="0"/>
              </a:rPr>
              <a:t>Pandemi</a:t>
            </a:r>
            <a:endParaRPr lang="id-ID" sz="4000">
              <a:solidFill>
                <a:schemeClr val="bg1"/>
              </a:solidFill>
              <a:latin typeface="Barlow SemiBold" panose="00000700000000000000" pitchFamily="2" charset="0"/>
            </a:endParaRPr>
          </a:p>
        </p:txBody>
      </p:sp>
      <p:sp>
        <p:nvSpPr>
          <p:cNvPr id="21" name="Rectangle 20">
            <a:extLst>
              <a:ext uri="{FF2B5EF4-FFF2-40B4-BE49-F238E27FC236}">
                <a16:creationId xmlns:a16="http://schemas.microsoft.com/office/drawing/2014/main" id="{53F7E709-2ECA-4156-A008-273E57F99314}"/>
              </a:ext>
            </a:extLst>
          </p:cNvPr>
          <p:cNvSpPr/>
          <p:nvPr/>
        </p:nvSpPr>
        <p:spPr>
          <a:xfrm>
            <a:off x="0" y="6858000"/>
            <a:ext cx="44805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22" name="Picture 21" descr="A picture containing text, building&#10;&#10;Description automatically generated">
            <a:extLst>
              <a:ext uri="{FF2B5EF4-FFF2-40B4-BE49-F238E27FC236}">
                <a16:creationId xmlns:a16="http://schemas.microsoft.com/office/drawing/2014/main" id="{99D7C819-1DCC-4B9C-8B0A-3A1E7818196D}"/>
              </a:ext>
            </a:extLst>
          </p:cNvPr>
          <p:cNvPicPr>
            <a:picLocks noChangeAspect="1"/>
          </p:cNvPicPr>
          <p:nvPr/>
        </p:nvPicPr>
        <p:blipFill rotWithShape="1">
          <a:blip r:embed="rId5">
            <a:extLst>
              <a:ext uri="{28A0092B-C50C-407E-A947-70E740481C1C}">
                <a14:useLocalDpi xmlns:a14="http://schemas.microsoft.com/office/drawing/2010/main" val="0"/>
              </a:ext>
            </a:extLst>
          </a:blip>
          <a:srcRect l="28233" r="9420" b="-494"/>
          <a:stretch/>
        </p:blipFill>
        <p:spPr>
          <a:xfrm flipH="1">
            <a:off x="501681" y="8000366"/>
            <a:ext cx="4573240" cy="4432618"/>
          </a:xfrm>
          <a:prstGeom prst="teardrop">
            <a:avLst/>
          </a:prstGeom>
        </p:spPr>
      </p:pic>
      <p:sp>
        <p:nvSpPr>
          <p:cNvPr id="26" name="TextBox 25">
            <a:extLst>
              <a:ext uri="{FF2B5EF4-FFF2-40B4-BE49-F238E27FC236}">
                <a16:creationId xmlns:a16="http://schemas.microsoft.com/office/drawing/2014/main" id="{B461C216-A251-4641-BF8E-40B4E7E5B4D7}"/>
              </a:ext>
            </a:extLst>
          </p:cNvPr>
          <p:cNvSpPr txBox="1"/>
          <p:nvPr/>
        </p:nvSpPr>
        <p:spPr>
          <a:xfrm>
            <a:off x="5043875" y="3717746"/>
            <a:ext cx="7148125" cy="1938992"/>
          </a:xfrm>
          <a:prstGeom prst="rect">
            <a:avLst/>
          </a:prstGeom>
          <a:noFill/>
        </p:spPr>
        <p:txBody>
          <a:bodyPr wrap="square">
            <a:spAutoFit/>
          </a:bodyPr>
          <a:lstStyle/>
          <a:p>
            <a:r>
              <a:rPr lang="id-ID" sz="2000" b="0" i="0" u="none" strike="noStrike">
                <a:solidFill>
                  <a:schemeClr val="bg1"/>
                </a:solidFill>
                <a:effectLst/>
                <a:latin typeface="Raleway Medium" pitchFamily="2" charset="0"/>
              </a:rPr>
              <a:t>Keberhasilan usaha ternak di Indonesia dapat dikatakan menjadi tren berkembangnya investasi ternak. Budidaya ternak yang tidak membutuhkan modal besar dan keahlian khusus tertentu dapat menjanjikan untung jika dikelola dengan tepat secara kolektif. </a:t>
            </a:r>
            <a:endParaRPr lang="id-ID" sz="2000" b="0">
              <a:solidFill>
                <a:schemeClr val="bg1"/>
              </a:solidFill>
              <a:effectLst/>
              <a:latin typeface="Raleway Medium" pitchFamily="2" charset="0"/>
            </a:endParaRPr>
          </a:p>
          <a:p>
            <a:endParaRPr lang="id-ID" sz="2000">
              <a:solidFill>
                <a:schemeClr val="bg1"/>
              </a:solidFill>
              <a:latin typeface="Raleway Medium" pitchFamily="2" charset="0"/>
            </a:endParaRPr>
          </a:p>
        </p:txBody>
      </p:sp>
      <p:grpSp>
        <p:nvGrpSpPr>
          <p:cNvPr id="27" name="Group 26">
            <a:extLst>
              <a:ext uri="{FF2B5EF4-FFF2-40B4-BE49-F238E27FC236}">
                <a16:creationId xmlns:a16="http://schemas.microsoft.com/office/drawing/2014/main" id="{5C2E7E4D-75D4-4481-A076-C6F55295EED0}"/>
              </a:ext>
            </a:extLst>
          </p:cNvPr>
          <p:cNvGrpSpPr/>
          <p:nvPr/>
        </p:nvGrpSpPr>
        <p:grpSpPr>
          <a:xfrm>
            <a:off x="284016" y="222698"/>
            <a:ext cx="3301689" cy="624796"/>
            <a:chOff x="8831918" y="222698"/>
            <a:chExt cx="3301689" cy="624796"/>
          </a:xfrm>
        </p:grpSpPr>
        <p:sp>
          <p:nvSpPr>
            <p:cNvPr id="28" name="Rectangle 27">
              <a:extLst>
                <a:ext uri="{FF2B5EF4-FFF2-40B4-BE49-F238E27FC236}">
                  <a16:creationId xmlns:a16="http://schemas.microsoft.com/office/drawing/2014/main" id="{D20A77D9-6F6A-482C-AC28-4DEBC8F90D3C}"/>
                </a:ext>
              </a:extLst>
            </p:cNvPr>
            <p:cNvSpPr/>
            <p:nvPr/>
          </p:nvSpPr>
          <p:spPr>
            <a:xfrm>
              <a:off x="8831918" y="222698"/>
              <a:ext cx="3301689" cy="584775"/>
            </a:xfrm>
            <a:prstGeom prst="rect">
              <a:avLst/>
            </a:prstGeom>
          </p:spPr>
          <p:txBody>
            <a:bodyPr wrap="square">
              <a:spAutoFit/>
            </a:bodyPr>
            <a:lstStyle/>
            <a:p>
              <a:pPr fontAlgn="base"/>
              <a:r>
                <a:rPr lang="en-US" sz="3200" err="1">
                  <a:solidFill>
                    <a:srgbClr val="00504D"/>
                  </a:solidFill>
                  <a:latin typeface="Raleway SemiBold" pitchFamily="2" charset="0"/>
                </a:rPr>
                <a:t>Latar</a:t>
              </a:r>
              <a:r>
                <a:rPr lang="en-US" sz="3200">
                  <a:solidFill>
                    <a:srgbClr val="00504D"/>
                  </a:solidFill>
                  <a:latin typeface="Raleway SemiBold" pitchFamily="2" charset="0"/>
                </a:rPr>
                <a:t> </a:t>
              </a:r>
              <a:r>
                <a:rPr lang="en-US" sz="3200" err="1">
                  <a:solidFill>
                    <a:srgbClr val="00504D"/>
                  </a:solidFill>
                  <a:latin typeface="Raleway SemiBold" pitchFamily="2" charset="0"/>
                </a:rPr>
                <a:t>Belakang</a:t>
              </a:r>
              <a:endParaRPr lang="id-ID" sz="3200">
                <a:solidFill>
                  <a:srgbClr val="00504D"/>
                </a:solidFill>
                <a:latin typeface="Raleway SemiBold" pitchFamily="2" charset="0"/>
              </a:endParaRPr>
            </a:p>
          </p:txBody>
        </p:sp>
        <p:sp>
          <p:nvSpPr>
            <p:cNvPr id="29" name="L-Shape 28">
              <a:extLst>
                <a:ext uri="{FF2B5EF4-FFF2-40B4-BE49-F238E27FC236}">
                  <a16:creationId xmlns:a16="http://schemas.microsoft.com/office/drawing/2014/main" id="{2D0D6353-7B68-4F52-98DE-6430713FA9B8}"/>
                </a:ext>
              </a:extLst>
            </p:cNvPr>
            <p:cNvSpPr/>
            <p:nvPr/>
          </p:nvSpPr>
          <p:spPr>
            <a:xfrm rot="5400000">
              <a:off x="9001447" y="82039"/>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L-Shape 29">
              <a:extLst>
                <a:ext uri="{FF2B5EF4-FFF2-40B4-BE49-F238E27FC236}">
                  <a16:creationId xmlns:a16="http://schemas.microsoft.com/office/drawing/2014/main" id="{8B7D2ED4-1CEB-4E4D-8056-CDFACAD42B0D}"/>
                </a:ext>
              </a:extLst>
            </p:cNvPr>
            <p:cNvSpPr/>
            <p:nvPr/>
          </p:nvSpPr>
          <p:spPr>
            <a:xfrm rot="16200000">
              <a:off x="11646473" y="559823"/>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 name="Rectangle 19">
            <a:extLst>
              <a:ext uri="{FF2B5EF4-FFF2-40B4-BE49-F238E27FC236}">
                <a16:creationId xmlns:a16="http://schemas.microsoft.com/office/drawing/2014/main" id="{D6D501D7-427B-4C7A-B8E9-5AC98AC43DBF}"/>
              </a:ext>
            </a:extLst>
          </p:cNvPr>
          <p:cNvSpPr/>
          <p:nvPr/>
        </p:nvSpPr>
        <p:spPr>
          <a:xfrm>
            <a:off x="3490025" y="7293386"/>
            <a:ext cx="6506703" cy="707886"/>
          </a:xfrm>
          <a:prstGeom prst="rect">
            <a:avLst/>
          </a:prstGeom>
        </p:spPr>
        <p:txBody>
          <a:bodyPr wrap="square">
            <a:spAutoFit/>
          </a:bodyPr>
          <a:lstStyle/>
          <a:p>
            <a:pPr algn="ctr" fontAlgn="base"/>
            <a:r>
              <a:rPr lang="en-US" sz="4000" err="1">
                <a:solidFill>
                  <a:schemeClr val="bg1"/>
                </a:solidFill>
                <a:latin typeface="Barlow SemiBold" panose="00000700000000000000" pitchFamily="2" charset="0"/>
              </a:rPr>
              <a:t>Ternavest</a:t>
            </a:r>
            <a:r>
              <a:rPr lang="en-US" sz="4000">
                <a:solidFill>
                  <a:schemeClr val="bg1"/>
                </a:solidFill>
                <a:latin typeface="Barlow SemiBold" panose="00000700000000000000" pitchFamily="2" charset="0"/>
              </a:rPr>
              <a:t> </a:t>
            </a:r>
            <a:r>
              <a:rPr lang="en-US" sz="4000" err="1">
                <a:solidFill>
                  <a:schemeClr val="bg1"/>
                </a:solidFill>
                <a:latin typeface="Barlow SemiBold" panose="00000700000000000000" pitchFamily="2" charset="0"/>
              </a:rPr>
              <a:t>Hadir</a:t>
            </a:r>
            <a:endParaRPr lang="id-ID" sz="4000">
              <a:solidFill>
                <a:schemeClr val="bg1"/>
              </a:solidFill>
              <a:latin typeface="Barlow SemiBold" panose="00000700000000000000" pitchFamily="2" charset="0"/>
            </a:endParaRPr>
          </a:p>
        </p:txBody>
      </p:sp>
    </p:spTree>
    <p:extLst>
      <p:ext uri="{BB962C8B-B14F-4D97-AF65-F5344CB8AC3E}">
        <p14:creationId xmlns:p14="http://schemas.microsoft.com/office/powerpoint/2010/main" val="205827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AA7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24823C-9D64-4AB2-8F99-F8F82ACA9522}"/>
              </a:ext>
            </a:extLst>
          </p:cNvPr>
          <p:cNvSpPr/>
          <p:nvPr/>
        </p:nvSpPr>
        <p:spPr>
          <a:xfrm>
            <a:off x="0" y="0"/>
            <a:ext cx="44805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4" name="Picture 3" descr="A picture containing text, building&#10;&#10;Description automatically generated">
            <a:extLst>
              <a:ext uri="{FF2B5EF4-FFF2-40B4-BE49-F238E27FC236}">
                <a16:creationId xmlns:a16="http://schemas.microsoft.com/office/drawing/2014/main" id="{D6CDA489-69C7-4294-BEBE-48E07E9B3350}"/>
              </a:ext>
            </a:extLst>
          </p:cNvPr>
          <p:cNvPicPr>
            <a:picLocks noChangeAspect="1"/>
          </p:cNvPicPr>
          <p:nvPr/>
        </p:nvPicPr>
        <p:blipFill rotWithShape="1">
          <a:blip r:embed="rId2">
            <a:extLst>
              <a:ext uri="{28A0092B-C50C-407E-A947-70E740481C1C}">
                <a14:useLocalDpi xmlns:a14="http://schemas.microsoft.com/office/drawing/2010/main" val="0"/>
              </a:ext>
            </a:extLst>
          </a:blip>
          <a:srcRect l="28233" r="9420" b="-494"/>
          <a:stretch/>
        </p:blipFill>
        <p:spPr>
          <a:xfrm flipH="1">
            <a:off x="501681" y="1142366"/>
            <a:ext cx="4573240" cy="4432618"/>
          </a:xfrm>
          <a:prstGeom prst="teardrop">
            <a:avLst/>
          </a:prstGeom>
        </p:spPr>
      </p:pic>
      <p:sp>
        <p:nvSpPr>
          <p:cNvPr id="12" name="Rectangle 11">
            <a:extLst>
              <a:ext uri="{FF2B5EF4-FFF2-40B4-BE49-F238E27FC236}">
                <a16:creationId xmlns:a16="http://schemas.microsoft.com/office/drawing/2014/main" id="{7A06AA0A-571D-4D0C-99A7-891301F144C6}"/>
              </a:ext>
            </a:extLst>
          </p:cNvPr>
          <p:cNvSpPr/>
          <p:nvPr/>
        </p:nvSpPr>
        <p:spPr>
          <a:xfrm>
            <a:off x="0" y="-6858000"/>
            <a:ext cx="44805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504D"/>
              </a:solidFill>
            </a:endParaRPr>
          </a:p>
        </p:txBody>
      </p:sp>
      <p:pic>
        <p:nvPicPr>
          <p:cNvPr id="13" name="Picture 12" descr="A picture containing text, toy&#10;&#10;Description automatically generated">
            <a:extLst>
              <a:ext uri="{FF2B5EF4-FFF2-40B4-BE49-F238E27FC236}">
                <a16:creationId xmlns:a16="http://schemas.microsoft.com/office/drawing/2014/main" id="{0BC7E578-FCE8-4295-92C9-0DF2C1FE7A7D}"/>
              </a:ext>
            </a:extLst>
          </p:cNvPr>
          <p:cNvPicPr>
            <a:picLocks noChangeAspect="1"/>
          </p:cNvPicPr>
          <p:nvPr/>
        </p:nvPicPr>
        <p:blipFill rotWithShape="1">
          <a:blip r:embed="rId3">
            <a:extLst>
              <a:ext uri="{28A0092B-C50C-407E-A947-70E740481C1C}">
                <a14:useLocalDpi xmlns:a14="http://schemas.microsoft.com/office/drawing/2010/main" val="0"/>
              </a:ext>
            </a:extLst>
          </a:blip>
          <a:srcRect r="27779"/>
          <a:stretch/>
        </p:blipFill>
        <p:spPr>
          <a:xfrm flipH="1">
            <a:off x="284016" y="-5554181"/>
            <a:ext cx="4573240" cy="4432618"/>
          </a:xfrm>
          <a:prstGeom prst="teardrop">
            <a:avLst/>
          </a:prstGeom>
        </p:spPr>
      </p:pic>
      <p:sp>
        <p:nvSpPr>
          <p:cNvPr id="24" name="Rectangle 23">
            <a:extLst>
              <a:ext uri="{FF2B5EF4-FFF2-40B4-BE49-F238E27FC236}">
                <a16:creationId xmlns:a16="http://schemas.microsoft.com/office/drawing/2014/main" id="{2FD132C5-0F23-4FFA-9009-328E9BF38E28}"/>
              </a:ext>
            </a:extLst>
          </p:cNvPr>
          <p:cNvSpPr/>
          <p:nvPr/>
        </p:nvSpPr>
        <p:spPr>
          <a:xfrm>
            <a:off x="12192000" y="0"/>
            <a:ext cx="44805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800" b="0" i="0" u="none" strike="noStrike">
                <a:solidFill>
                  <a:schemeClr val="bg1"/>
                </a:solidFill>
                <a:effectLst/>
                <a:latin typeface="Raleway Medium" pitchFamily="2" charset="0"/>
              </a:rPr>
              <a:t>Namun, karena sebagian besar peternak kesulitan dalam memperoleh modal dan pengelolaan yang minim, banyak membuat peternakan menjadi kekurangan modal hingga terpaksa menutup usahanya.</a:t>
            </a:r>
            <a:endParaRPr lang="id-ID">
              <a:solidFill>
                <a:srgbClr val="00504D"/>
              </a:solidFill>
            </a:endParaRPr>
          </a:p>
        </p:txBody>
      </p:sp>
      <p:sp>
        <p:nvSpPr>
          <p:cNvPr id="26" name="Rectangle 25">
            <a:extLst>
              <a:ext uri="{FF2B5EF4-FFF2-40B4-BE49-F238E27FC236}">
                <a16:creationId xmlns:a16="http://schemas.microsoft.com/office/drawing/2014/main" id="{38774508-E489-4639-8AAD-110B4B6C8DB2}"/>
              </a:ext>
            </a:extLst>
          </p:cNvPr>
          <p:cNvSpPr/>
          <p:nvPr/>
        </p:nvSpPr>
        <p:spPr>
          <a:xfrm>
            <a:off x="3490025" y="423483"/>
            <a:ext cx="6506703" cy="707886"/>
          </a:xfrm>
          <a:prstGeom prst="rect">
            <a:avLst/>
          </a:prstGeom>
        </p:spPr>
        <p:txBody>
          <a:bodyPr wrap="square">
            <a:spAutoFit/>
          </a:bodyPr>
          <a:lstStyle/>
          <a:p>
            <a:pPr algn="ctr" fontAlgn="base"/>
            <a:r>
              <a:rPr lang="en-US" sz="4000" err="1">
                <a:solidFill>
                  <a:schemeClr val="bg1"/>
                </a:solidFill>
                <a:latin typeface="Barlow SemiBold" panose="00000700000000000000" pitchFamily="2" charset="0"/>
              </a:rPr>
              <a:t>Ternavest</a:t>
            </a:r>
            <a:r>
              <a:rPr lang="en-US" sz="4000">
                <a:solidFill>
                  <a:schemeClr val="bg1"/>
                </a:solidFill>
                <a:latin typeface="Barlow SemiBold" panose="00000700000000000000" pitchFamily="2" charset="0"/>
              </a:rPr>
              <a:t> </a:t>
            </a:r>
            <a:r>
              <a:rPr lang="en-US" sz="4000" err="1">
                <a:solidFill>
                  <a:schemeClr val="bg1"/>
                </a:solidFill>
                <a:latin typeface="Barlow SemiBold" panose="00000700000000000000" pitchFamily="2" charset="0"/>
              </a:rPr>
              <a:t>Hadir</a:t>
            </a:r>
            <a:endParaRPr lang="id-ID" sz="4000">
              <a:solidFill>
                <a:schemeClr val="bg1"/>
              </a:solidFill>
              <a:latin typeface="Barlow SemiBold" panose="00000700000000000000" pitchFamily="2" charset="0"/>
            </a:endParaRPr>
          </a:p>
        </p:txBody>
      </p:sp>
      <p:sp>
        <p:nvSpPr>
          <p:cNvPr id="18" name="Rectangle 17">
            <a:extLst>
              <a:ext uri="{FF2B5EF4-FFF2-40B4-BE49-F238E27FC236}">
                <a16:creationId xmlns:a16="http://schemas.microsoft.com/office/drawing/2014/main" id="{5FC648DD-FFBB-48A1-B99B-F29B5E62E3FE}"/>
              </a:ext>
            </a:extLst>
          </p:cNvPr>
          <p:cNvSpPr/>
          <p:nvPr/>
        </p:nvSpPr>
        <p:spPr>
          <a:xfrm>
            <a:off x="501681" y="241748"/>
            <a:ext cx="1831126" cy="584775"/>
          </a:xfrm>
          <a:prstGeom prst="rect">
            <a:avLst/>
          </a:prstGeom>
        </p:spPr>
        <p:txBody>
          <a:bodyPr wrap="square">
            <a:spAutoFit/>
          </a:bodyPr>
          <a:lstStyle/>
          <a:p>
            <a:pPr fontAlgn="base"/>
            <a:r>
              <a:rPr lang="en-US" sz="3200">
                <a:solidFill>
                  <a:srgbClr val="00504D"/>
                </a:solidFill>
                <a:latin typeface="Raleway SemiBold" pitchFamily="2" charset="0"/>
              </a:rPr>
              <a:t>Solusi</a:t>
            </a:r>
            <a:endParaRPr lang="id-ID" sz="3200">
              <a:solidFill>
                <a:srgbClr val="00504D"/>
              </a:solidFill>
              <a:latin typeface="Raleway SemiBold" pitchFamily="2" charset="0"/>
            </a:endParaRPr>
          </a:p>
        </p:txBody>
      </p:sp>
      <p:sp>
        <p:nvSpPr>
          <p:cNvPr id="20" name="L-Shape 19">
            <a:extLst>
              <a:ext uri="{FF2B5EF4-FFF2-40B4-BE49-F238E27FC236}">
                <a16:creationId xmlns:a16="http://schemas.microsoft.com/office/drawing/2014/main" id="{4124E2AB-4B8B-4573-BBDF-E67428509C96}"/>
              </a:ext>
            </a:extLst>
          </p:cNvPr>
          <p:cNvSpPr/>
          <p:nvPr/>
        </p:nvSpPr>
        <p:spPr>
          <a:xfrm rot="5400000">
            <a:off x="671210" y="104899"/>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L-Shape 20">
            <a:extLst>
              <a:ext uri="{FF2B5EF4-FFF2-40B4-BE49-F238E27FC236}">
                <a16:creationId xmlns:a16="http://schemas.microsoft.com/office/drawing/2014/main" id="{F374B81E-C663-48C6-B898-A251FD640DB9}"/>
              </a:ext>
            </a:extLst>
          </p:cNvPr>
          <p:cNvSpPr/>
          <p:nvPr/>
        </p:nvSpPr>
        <p:spPr>
          <a:xfrm rot="16200000">
            <a:off x="1557499" y="559823"/>
            <a:ext cx="118142" cy="457200"/>
          </a:xfrm>
          <a:prstGeom prst="corner">
            <a:avLst/>
          </a:prstGeom>
          <a:solidFill>
            <a:srgbClr val="FCC1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a:extLst>
              <a:ext uri="{FF2B5EF4-FFF2-40B4-BE49-F238E27FC236}">
                <a16:creationId xmlns:a16="http://schemas.microsoft.com/office/drawing/2014/main" id="{9A38A363-2D47-4669-BD84-A04DAA5CB142}"/>
              </a:ext>
            </a:extLst>
          </p:cNvPr>
          <p:cNvSpPr/>
          <p:nvPr/>
        </p:nvSpPr>
        <p:spPr>
          <a:xfrm>
            <a:off x="5191981" y="1248860"/>
            <a:ext cx="6831823" cy="1200329"/>
          </a:xfrm>
          <a:prstGeom prst="rect">
            <a:avLst/>
          </a:prstGeom>
        </p:spPr>
        <p:txBody>
          <a:bodyPr wrap="square">
            <a:spAutoFit/>
          </a:bodyPr>
          <a:lstStyle/>
          <a:p>
            <a:pPr algn="just" rtl="0">
              <a:spcBef>
                <a:spcPts val="0"/>
              </a:spcBef>
              <a:spcAft>
                <a:spcPts val="0"/>
              </a:spcAft>
            </a:pPr>
            <a:r>
              <a:rPr lang="id-ID" b="0" i="0" u="none" strike="noStrike" err="1">
                <a:solidFill>
                  <a:schemeClr val="bg1"/>
                </a:solidFill>
                <a:effectLst/>
                <a:latin typeface="Raleway Medium" pitchFamily="2" charset="0"/>
              </a:rPr>
              <a:t>Ternavest</a:t>
            </a:r>
            <a:r>
              <a:rPr lang="id-ID" b="0" i="0" u="none" strike="noStrike">
                <a:solidFill>
                  <a:schemeClr val="bg1"/>
                </a:solidFill>
                <a:effectLst/>
                <a:latin typeface="Raleway Medium" pitchFamily="2" charset="0"/>
              </a:rPr>
              <a:t> menjadi solusi dalam berinvestasi ternak secara mudah dan membantu peternak untuk mendapatkan permodalan dengan menggandeng masyarakat yang ingin melakukan investasi dalam bisnis peternakan</a:t>
            </a:r>
            <a:endParaRPr lang="en-US" b="0" i="0" u="none" strike="noStrike">
              <a:solidFill>
                <a:schemeClr val="bg1"/>
              </a:solidFill>
              <a:effectLst/>
              <a:latin typeface="Raleway Medium" pitchFamily="2" charset="0"/>
            </a:endParaRPr>
          </a:p>
        </p:txBody>
      </p:sp>
      <p:sp>
        <p:nvSpPr>
          <p:cNvPr id="27" name="TextBox 26">
            <a:extLst>
              <a:ext uri="{FF2B5EF4-FFF2-40B4-BE49-F238E27FC236}">
                <a16:creationId xmlns:a16="http://schemas.microsoft.com/office/drawing/2014/main" id="{46D09077-A1B0-499F-B446-C9CA5F9D7B01}"/>
              </a:ext>
            </a:extLst>
          </p:cNvPr>
          <p:cNvSpPr txBox="1"/>
          <p:nvPr/>
        </p:nvSpPr>
        <p:spPr>
          <a:xfrm>
            <a:off x="5180481" y="5191028"/>
            <a:ext cx="7187242" cy="1754326"/>
          </a:xfrm>
          <a:prstGeom prst="rect">
            <a:avLst/>
          </a:prstGeom>
          <a:noFill/>
        </p:spPr>
        <p:txBody>
          <a:bodyPr wrap="square">
            <a:spAutoFit/>
          </a:bodyPr>
          <a:lstStyle/>
          <a:p>
            <a:pPr rtl="0">
              <a:spcBef>
                <a:spcPts val="0"/>
              </a:spcBef>
              <a:spcAft>
                <a:spcPts val="0"/>
              </a:spcAft>
            </a:pPr>
            <a:r>
              <a:rPr lang="id-ID" b="0" i="0" u="none" strike="noStrike" err="1">
                <a:solidFill>
                  <a:schemeClr val="bg1"/>
                </a:solidFill>
                <a:effectLst/>
                <a:latin typeface="Raleway Medium" pitchFamily="2" charset="0"/>
              </a:rPr>
              <a:t>Ternavest</a:t>
            </a:r>
            <a:r>
              <a:rPr lang="id-ID" b="0" i="0" u="none" strike="noStrike">
                <a:solidFill>
                  <a:schemeClr val="bg1"/>
                </a:solidFill>
                <a:effectLst/>
                <a:latin typeface="Raleway Medium" pitchFamily="2" charset="0"/>
              </a:rPr>
              <a:t> hadir untuk mewujudkan peran dan sinergi </a:t>
            </a:r>
            <a:r>
              <a:rPr lang="id-ID" b="0" i="0" u="none" strike="noStrike" err="1">
                <a:solidFill>
                  <a:schemeClr val="bg1"/>
                </a:solidFill>
                <a:effectLst/>
                <a:latin typeface="Raleway Medium" pitchFamily="2" charset="0"/>
              </a:rPr>
              <a:t>antarsubjek</a:t>
            </a:r>
            <a:r>
              <a:rPr lang="id-ID" b="0" i="0" u="none" strike="noStrike">
                <a:solidFill>
                  <a:schemeClr val="bg1"/>
                </a:solidFill>
                <a:effectLst/>
                <a:latin typeface="Raleway Medium" pitchFamily="2" charset="0"/>
              </a:rPr>
              <a:t> baik dari peternak, konsumen, dan investor untuk mewujudkan pengembangan dan kemandirian pangan khususnya sumber hewani bagi kesejahteraan bangsa.</a:t>
            </a:r>
            <a:endParaRPr lang="id-ID" b="0">
              <a:solidFill>
                <a:schemeClr val="bg1"/>
              </a:solidFill>
              <a:effectLst/>
              <a:latin typeface="Raleway Medium" pitchFamily="2" charset="0"/>
            </a:endParaRPr>
          </a:p>
          <a:p>
            <a:br>
              <a:rPr lang="id-ID">
                <a:solidFill>
                  <a:schemeClr val="bg1"/>
                </a:solidFill>
                <a:latin typeface="Raleway Medium" pitchFamily="2" charset="0"/>
              </a:rPr>
            </a:br>
            <a:endParaRPr lang="en-US">
              <a:solidFill>
                <a:schemeClr val="bg1"/>
              </a:solidFill>
              <a:latin typeface="Raleway Medium" pitchFamily="2" charset="0"/>
            </a:endParaRPr>
          </a:p>
        </p:txBody>
      </p:sp>
      <p:sp>
        <p:nvSpPr>
          <p:cNvPr id="31" name="TextBox 30">
            <a:extLst>
              <a:ext uri="{FF2B5EF4-FFF2-40B4-BE49-F238E27FC236}">
                <a16:creationId xmlns:a16="http://schemas.microsoft.com/office/drawing/2014/main" id="{4CC8A7AD-E9F1-4453-A284-05035C7B0F33}"/>
              </a:ext>
            </a:extLst>
          </p:cNvPr>
          <p:cNvSpPr txBox="1"/>
          <p:nvPr/>
        </p:nvSpPr>
        <p:spPr>
          <a:xfrm>
            <a:off x="5180481" y="2620034"/>
            <a:ext cx="6843323" cy="923330"/>
          </a:xfrm>
          <a:prstGeom prst="rect">
            <a:avLst/>
          </a:prstGeom>
          <a:noFill/>
        </p:spPr>
        <p:txBody>
          <a:bodyPr wrap="square">
            <a:spAutoFit/>
          </a:bodyPr>
          <a:lstStyle/>
          <a:p>
            <a:r>
              <a:rPr lang="id-ID" b="0" i="0" u="none" strike="noStrike">
                <a:solidFill>
                  <a:schemeClr val="bg1"/>
                </a:solidFill>
                <a:effectLst/>
                <a:latin typeface="Raleway Medium" pitchFamily="2" charset="0"/>
              </a:rPr>
              <a:t>Sektor peternakan menyumbang peran dalam meningkatkan ketahanan pangan dan kemandirian untuk mencukupi kebutuhan hewani. </a:t>
            </a:r>
            <a:endParaRPr lang="id-ID">
              <a:solidFill>
                <a:schemeClr val="bg1"/>
              </a:solidFill>
              <a:latin typeface="Raleway Medium" pitchFamily="2" charset="0"/>
            </a:endParaRPr>
          </a:p>
        </p:txBody>
      </p:sp>
      <p:sp>
        <p:nvSpPr>
          <p:cNvPr id="32" name="TextBox 31">
            <a:extLst>
              <a:ext uri="{FF2B5EF4-FFF2-40B4-BE49-F238E27FC236}">
                <a16:creationId xmlns:a16="http://schemas.microsoft.com/office/drawing/2014/main" id="{D435399B-C578-4A54-985E-7435B4440AED}"/>
              </a:ext>
            </a:extLst>
          </p:cNvPr>
          <p:cNvSpPr txBox="1"/>
          <p:nvPr/>
        </p:nvSpPr>
        <p:spPr>
          <a:xfrm>
            <a:off x="5180481" y="3718071"/>
            <a:ext cx="6849917" cy="1200329"/>
          </a:xfrm>
          <a:prstGeom prst="rect">
            <a:avLst/>
          </a:prstGeom>
          <a:noFill/>
        </p:spPr>
        <p:txBody>
          <a:bodyPr wrap="square">
            <a:spAutoFit/>
          </a:bodyPr>
          <a:lstStyle/>
          <a:p>
            <a:r>
              <a:rPr lang="id-ID" b="0" i="0" u="none" strike="noStrike">
                <a:solidFill>
                  <a:schemeClr val="bg1"/>
                </a:solidFill>
                <a:effectLst/>
                <a:latin typeface="Raleway Medium" pitchFamily="2" charset="0"/>
              </a:rPr>
              <a:t>Namun, karena sebagian besar peternak kesulitan dalam memperoleh modal dan pengelolaan yang minim, banyak membuat peternakan menjadi kekurangan modal hingga terpaksa menutup usahanya.</a:t>
            </a:r>
            <a:endParaRPr lang="id-ID"/>
          </a:p>
        </p:txBody>
      </p:sp>
      <p:sp>
        <p:nvSpPr>
          <p:cNvPr id="33" name="Rectangle 32">
            <a:extLst>
              <a:ext uri="{FF2B5EF4-FFF2-40B4-BE49-F238E27FC236}">
                <a16:creationId xmlns:a16="http://schemas.microsoft.com/office/drawing/2014/main" id="{8EA2CF0E-3EF3-48B2-904E-6F41413CD2EB}"/>
              </a:ext>
            </a:extLst>
          </p:cNvPr>
          <p:cNvSpPr/>
          <p:nvPr/>
        </p:nvSpPr>
        <p:spPr>
          <a:xfrm>
            <a:off x="4530491" y="-6777601"/>
            <a:ext cx="5588155" cy="707886"/>
          </a:xfrm>
          <a:prstGeom prst="rect">
            <a:avLst/>
          </a:prstGeom>
        </p:spPr>
        <p:txBody>
          <a:bodyPr wrap="square">
            <a:spAutoFit/>
          </a:bodyPr>
          <a:lstStyle/>
          <a:p>
            <a:pPr algn="ctr" fontAlgn="base"/>
            <a:r>
              <a:rPr lang="en-US" sz="4000" err="1">
                <a:solidFill>
                  <a:schemeClr val="bg1"/>
                </a:solidFill>
                <a:latin typeface="Barlow SemiBold" panose="00000700000000000000" pitchFamily="2" charset="0"/>
              </a:rPr>
              <a:t>Investasi</a:t>
            </a:r>
            <a:r>
              <a:rPr lang="en-US" sz="4000">
                <a:solidFill>
                  <a:schemeClr val="bg1"/>
                </a:solidFill>
                <a:latin typeface="Barlow SemiBold" panose="00000700000000000000" pitchFamily="2" charset="0"/>
              </a:rPr>
              <a:t> </a:t>
            </a:r>
            <a:r>
              <a:rPr lang="en-US" sz="4000" err="1">
                <a:solidFill>
                  <a:schemeClr val="bg1"/>
                </a:solidFill>
                <a:latin typeface="Barlow SemiBold" panose="00000700000000000000" pitchFamily="2" charset="0"/>
              </a:rPr>
              <a:t>Peternakan</a:t>
            </a:r>
            <a:endParaRPr lang="id-ID" sz="4000">
              <a:solidFill>
                <a:schemeClr val="bg1"/>
              </a:solidFill>
              <a:latin typeface="Barlow SemiBold" panose="00000700000000000000" pitchFamily="2" charset="0"/>
            </a:endParaRPr>
          </a:p>
        </p:txBody>
      </p:sp>
    </p:spTree>
    <p:extLst>
      <p:ext uri="{BB962C8B-B14F-4D97-AF65-F5344CB8AC3E}">
        <p14:creationId xmlns:p14="http://schemas.microsoft.com/office/powerpoint/2010/main" val="228974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99B55D2-AC36-437A-BD61-20AB5C46117C}"/>
              </a:ext>
            </a:extLst>
          </p:cNvPr>
          <p:cNvGrpSpPr/>
          <p:nvPr/>
        </p:nvGrpSpPr>
        <p:grpSpPr>
          <a:xfrm>
            <a:off x="5301929" y="2147613"/>
            <a:ext cx="1608462" cy="1608462"/>
            <a:chOff x="2308484" y="4310393"/>
            <a:chExt cx="1608462" cy="1608462"/>
          </a:xfrm>
        </p:grpSpPr>
        <p:sp>
          <p:nvSpPr>
            <p:cNvPr id="15" name="Oval 14">
              <a:extLst>
                <a:ext uri="{FF2B5EF4-FFF2-40B4-BE49-F238E27FC236}">
                  <a16:creationId xmlns:a16="http://schemas.microsoft.com/office/drawing/2014/main" id="{EEF1B6F7-B2F6-4B64-BB62-C380E8B2212E}"/>
                </a:ext>
              </a:extLst>
            </p:cNvPr>
            <p:cNvSpPr/>
            <p:nvPr/>
          </p:nvSpPr>
          <p:spPr>
            <a:xfrm>
              <a:off x="2308484"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8" name="Graphic 5">
              <a:extLst>
                <a:ext uri="{FF2B5EF4-FFF2-40B4-BE49-F238E27FC236}">
                  <a16:creationId xmlns:a16="http://schemas.microsoft.com/office/drawing/2014/main" id="{8698693F-DFD5-46D9-8E65-DA7978101D27}"/>
                </a:ext>
              </a:extLst>
            </p:cNvPr>
            <p:cNvGrpSpPr/>
            <p:nvPr/>
          </p:nvGrpSpPr>
          <p:grpSpPr>
            <a:xfrm>
              <a:off x="2682129" y="4629896"/>
              <a:ext cx="784972" cy="786576"/>
              <a:chOff x="4567863" y="3472741"/>
              <a:chExt cx="678450" cy="679838"/>
            </a:xfrm>
            <a:solidFill>
              <a:schemeClr val="bg1"/>
            </a:solidFill>
          </p:grpSpPr>
          <p:sp>
            <p:nvSpPr>
              <p:cNvPr id="219" name="Freeform: Shape 218">
                <a:extLst>
                  <a:ext uri="{FF2B5EF4-FFF2-40B4-BE49-F238E27FC236}">
                    <a16:creationId xmlns:a16="http://schemas.microsoft.com/office/drawing/2014/main" id="{A33F5362-3C25-4E8B-81F9-AB79133D5C51}"/>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20" name="Freeform: Shape 219">
                <a:extLst>
                  <a:ext uri="{FF2B5EF4-FFF2-40B4-BE49-F238E27FC236}">
                    <a16:creationId xmlns:a16="http://schemas.microsoft.com/office/drawing/2014/main" id="{ADEC2C8D-2292-40E6-80E0-21F11F1A02F7}"/>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grpSp>
      <p:grpSp>
        <p:nvGrpSpPr>
          <p:cNvPr id="18" name="Group 17">
            <a:extLst>
              <a:ext uri="{FF2B5EF4-FFF2-40B4-BE49-F238E27FC236}">
                <a16:creationId xmlns:a16="http://schemas.microsoft.com/office/drawing/2014/main" id="{A309F2AC-7E49-43D4-936E-E7A0BF278A07}"/>
              </a:ext>
            </a:extLst>
          </p:cNvPr>
          <p:cNvGrpSpPr/>
          <p:nvPr/>
        </p:nvGrpSpPr>
        <p:grpSpPr>
          <a:xfrm>
            <a:off x="7324241" y="1219296"/>
            <a:ext cx="621350" cy="621350"/>
            <a:chOff x="4447565" y="4310393"/>
            <a:chExt cx="1608462" cy="1608462"/>
          </a:xfrm>
        </p:grpSpPr>
        <p:sp>
          <p:nvSpPr>
            <p:cNvPr id="208" name="Oval 207">
              <a:extLst>
                <a:ext uri="{FF2B5EF4-FFF2-40B4-BE49-F238E27FC236}">
                  <a16:creationId xmlns:a16="http://schemas.microsoft.com/office/drawing/2014/main" id="{7A8656E4-3863-4614-976C-B49064045DEC}"/>
                </a:ext>
              </a:extLst>
            </p:cNvPr>
            <p:cNvSpPr/>
            <p:nvPr/>
          </p:nvSpPr>
          <p:spPr>
            <a:xfrm>
              <a:off x="4447565"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23" name="Graphic 222" descr="Money">
              <a:extLst>
                <a:ext uri="{FF2B5EF4-FFF2-40B4-BE49-F238E27FC236}">
                  <a16:creationId xmlns:a16="http://schemas.microsoft.com/office/drawing/2014/main" id="{BC07BEAB-D3B1-4801-B9B6-BDCC18E68A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042" y="4528210"/>
              <a:ext cx="1010268" cy="1010268"/>
            </a:xfrm>
            <a:prstGeom prst="rect">
              <a:avLst/>
            </a:prstGeom>
          </p:spPr>
        </p:pic>
      </p:grpSp>
      <p:grpSp>
        <p:nvGrpSpPr>
          <p:cNvPr id="19" name="Group 18">
            <a:extLst>
              <a:ext uri="{FF2B5EF4-FFF2-40B4-BE49-F238E27FC236}">
                <a16:creationId xmlns:a16="http://schemas.microsoft.com/office/drawing/2014/main" id="{7E1C5991-D9E2-4371-9F47-E5B4D2229BA3}"/>
              </a:ext>
            </a:extLst>
          </p:cNvPr>
          <p:cNvGrpSpPr/>
          <p:nvPr/>
        </p:nvGrpSpPr>
        <p:grpSpPr>
          <a:xfrm>
            <a:off x="5839196" y="321897"/>
            <a:ext cx="621350" cy="621350"/>
            <a:chOff x="6535503" y="4310393"/>
            <a:chExt cx="1608462" cy="1608462"/>
          </a:xfrm>
        </p:grpSpPr>
        <p:sp>
          <p:nvSpPr>
            <p:cNvPr id="221" name="Oval 220">
              <a:extLst>
                <a:ext uri="{FF2B5EF4-FFF2-40B4-BE49-F238E27FC236}">
                  <a16:creationId xmlns:a16="http://schemas.microsoft.com/office/drawing/2014/main" id="{96DF3515-9DE7-4572-B791-2A499101EA75}"/>
                </a:ext>
              </a:extLst>
            </p:cNvPr>
            <p:cNvSpPr/>
            <p:nvPr/>
          </p:nvSpPr>
          <p:spPr>
            <a:xfrm>
              <a:off x="6535503"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a:extLst>
                <a:ext uri="{FF2B5EF4-FFF2-40B4-BE49-F238E27FC236}">
                  <a16:creationId xmlns:a16="http://schemas.microsoft.com/office/drawing/2014/main" id="{0D3279B4-89B6-4238-B18A-4CD1776EAD9E}"/>
                </a:ext>
              </a:extLst>
            </p:cNvPr>
            <p:cNvGrpSpPr/>
            <p:nvPr/>
          </p:nvGrpSpPr>
          <p:grpSpPr>
            <a:xfrm>
              <a:off x="6929625" y="4710818"/>
              <a:ext cx="805054" cy="748572"/>
              <a:chOff x="7024581" y="4766140"/>
              <a:chExt cx="605001" cy="562556"/>
            </a:xfrm>
          </p:grpSpPr>
          <p:sp>
            <p:nvSpPr>
              <p:cNvPr id="226" name="Freeform: Shape 225">
                <a:extLst>
                  <a:ext uri="{FF2B5EF4-FFF2-40B4-BE49-F238E27FC236}">
                    <a16:creationId xmlns:a16="http://schemas.microsoft.com/office/drawing/2014/main" id="{B6E4769A-377A-4CE6-918D-F0823E5EFFA4}"/>
                  </a:ext>
                </a:extLst>
              </p:cNvPr>
              <p:cNvSpPr/>
              <p:nvPr/>
            </p:nvSpPr>
            <p:spPr>
              <a:xfrm>
                <a:off x="7024581" y="4849922"/>
                <a:ext cx="605001" cy="478774"/>
              </a:xfrm>
              <a:custGeom>
                <a:avLst/>
                <a:gdLst>
                  <a:gd name="connsiteX0" fmla="*/ 693224 w 695808"/>
                  <a:gd name="connsiteY0" fmla="*/ 156695 h 550634"/>
                  <a:gd name="connsiteX1" fmla="*/ 576501 w 695808"/>
                  <a:gd name="connsiteY1" fmla="*/ 5320 h 550634"/>
                  <a:gd name="connsiteX2" fmla="*/ 558263 w 695808"/>
                  <a:gd name="connsiteY2" fmla="*/ 2584 h 550634"/>
                  <a:gd name="connsiteX3" fmla="*/ 483488 w 695808"/>
                  <a:gd name="connsiteY3" fmla="*/ 50003 h 550634"/>
                  <a:gd name="connsiteX4" fmla="*/ 385004 w 695808"/>
                  <a:gd name="connsiteY4" fmla="*/ 50003 h 550634"/>
                  <a:gd name="connsiteX5" fmla="*/ 381356 w 695808"/>
                  <a:gd name="connsiteY5" fmla="*/ 50915 h 550634"/>
                  <a:gd name="connsiteX6" fmla="*/ 305669 w 695808"/>
                  <a:gd name="connsiteY6" fmla="*/ 72800 h 550634"/>
                  <a:gd name="connsiteX7" fmla="*/ 226334 w 695808"/>
                  <a:gd name="connsiteY7" fmla="*/ 50915 h 550634"/>
                  <a:gd name="connsiteX8" fmla="*/ 149734 w 695808"/>
                  <a:gd name="connsiteY8" fmla="*/ 2584 h 550634"/>
                  <a:gd name="connsiteX9" fmla="*/ 131497 w 695808"/>
                  <a:gd name="connsiteY9" fmla="*/ 5320 h 550634"/>
                  <a:gd name="connsiteX10" fmla="*/ 2919 w 695808"/>
                  <a:gd name="connsiteY10" fmla="*/ 164902 h 550634"/>
                  <a:gd name="connsiteX11" fmla="*/ 4743 w 695808"/>
                  <a:gd name="connsiteY11" fmla="*/ 184052 h 550634"/>
                  <a:gd name="connsiteX12" fmla="*/ 72223 w 695808"/>
                  <a:gd name="connsiteY12" fmla="*/ 242413 h 550634"/>
                  <a:gd name="connsiteX13" fmla="*/ 132409 w 695808"/>
                  <a:gd name="connsiteY13" fmla="*/ 324484 h 550634"/>
                  <a:gd name="connsiteX14" fmla="*/ 133320 w 695808"/>
                  <a:gd name="connsiteY14" fmla="*/ 391965 h 550634"/>
                  <a:gd name="connsiteX15" fmla="*/ 162501 w 695808"/>
                  <a:gd name="connsiteY15" fmla="*/ 405643 h 550634"/>
                  <a:gd name="connsiteX16" fmla="*/ 161589 w 695808"/>
                  <a:gd name="connsiteY16" fmla="*/ 412938 h 550634"/>
                  <a:gd name="connsiteX17" fmla="*/ 175268 w 695808"/>
                  <a:gd name="connsiteY17" fmla="*/ 446678 h 550634"/>
                  <a:gd name="connsiteX18" fmla="*/ 209008 w 695808"/>
                  <a:gd name="connsiteY18" fmla="*/ 460357 h 550634"/>
                  <a:gd name="connsiteX19" fmla="*/ 209919 w 695808"/>
                  <a:gd name="connsiteY19" fmla="*/ 460357 h 550634"/>
                  <a:gd name="connsiteX20" fmla="*/ 209919 w 695808"/>
                  <a:gd name="connsiteY20" fmla="*/ 461269 h 550634"/>
                  <a:gd name="connsiteX21" fmla="*/ 223598 w 695808"/>
                  <a:gd name="connsiteY21" fmla="*/ 495009 h 550634"/>
                  <a:gd name="connsiteX22" fmla="*/ 257338 w 695808"/>
                  <a:gd name="connsiteY22" fmla="*/ 508687 h 550634"/>
                  <a:gd name="connsiteX23" fmla="*/ 264633 w 695808"/>
                  <a:gd name="connsiteY23" fmla="*/ 507776 h 550634"/>
                  <a:gd name="connsiteX24" fmla="*/ 278312 w 695808"/>
                  <a:gd name="connsiteY24" fmla="*/ 536956 h 550634"/>
                  <a:gd name="connsiteX25" fmla="*/ 312052 w 695808"/>
                  <a:gd name="connsiteY25" fmla="*/ 550635 h 550634"/>
                  <a:gd name="connsiteX26" fmla="*/ 345792 w 695808"/>
                  <a:gd name="connsiteY26" fmla="*/ 536956 h 550634"/>
                  <a:gd name="connsiteX27" fmla="*/ 353087 w 695808"/>
                  <a:gd name="connsiteY27" fmla="*/ 529661 h 550634"/>
                  <a:gd name="connsiteX28" fmla="*/ 355823 w 695808"/>
                  <a:gd name="connsiteY28" fmla="*/ 532397 h 550634"/>
                  <a:gd name="connsiteX29" fmla="*/ 389563 w 695808"/>
                  <a:gd name="connsiteY29" fmla="*/ 546075 h 550634"/>
                  <a:gd name="connsiteX30" fmla="*/ 423303 w 695808"/>
                  <a:gd name="connsiteY30" fmla="*/ 532397 h 550634"/>
                  <a:gd name="connsiteX31" fmla="*/ 436982 w 695808"/>
                  <a:gd name="connsiteY31" fmla="*/ 497745 h 550634"/>
                  <a:gd name="connsiteX32" fmla="*/ 471634 w 695808"/>
                  <a:gd name="connsiteY32" fmla="*/ 484066 h 550634"/>
                  <a:gd name="connsiteX33" fmla="*/ 485312 w 695808"/>
                  <a:gd name="connsiteY33" fmla="*/ 449414 h 550634"/>
                  <a:gd name="connsiteX34" fmla="*/ 519964 w 695808"/>
                  <a:gd name="connsiteY34" fmla="*/ 435736 h 550634"/>
                  <a:gd name="connsiteX35" fmla="*/ 533643 w 695808"/>
                  <a:gd name="connsiteY35" fmla="*/ 401083 h 550634"/>
                  <a:gd name="connsiteX36" fmla="*/ 568294 w 695808"/>
                  <a:gd name="connsiteY36" fmla="*/ 387405 h 550634"/>
                  <a:gd name="connsiteX37" fmla="*/ 574678 w 695808"/>
                  <a:gd name="connsiteY37" fmla="*/ 327220 h 550634"/>
                  <a:gd name="connsiteX38" fmla="*/ 619361 w 695808"/>
                  <a:gd name="connsiteY38" fmla="*/ 234206 h 550634"/>
                  <a:gd name="connsiteX39" fmla="*/ 685929 w 695808"/>
                  <a:gd name="connsiteY39" fmla="*/ 176757 h 550634"/>
                  <a:gd name="connsiteX40" fmla="*/ 693224 w 695808"/>
                  <a:gd name="connsiteY40" fmla="*/ 156695 h 550634"/>
                  <a:gd name="connsiteX41" fmla="*/ 693224 w 695808"/>
                  <a:gd name="connsiteY41" fmla="*/ 156695 h 550634"/>
                  <a:gd name="connsiteX42" fmla="*/ 146087 w 695808"/>
                  <a:gd name="connsiteY42" fmla="*/ 31765 h 550634"/>
                  <a:gd name="connsiteX43" fmla="*/ 200801 w 695808"/>
                  <a:gd name="connsiteY43" fmla="*/ 66417 h 550634"/>
                  <a:gd name="connsiteX44" fmla="*/ 80431 w 695808"/>
                  <a:gd name="connsiteY44" fmla="*/ 212321 h 550634"/>
                  <a:gd name="connsiteX45" fmla="*/ 32100 w 695808"/>
                  <a:gd name="connsiteY45" fmla="*/ 171285 h 550634"/>
                  <a:gd name="connsiteX46" fmla="*/ 146087 w 695808"/>
                  <a:gd name="connsiteY46" fmla="*/ 31765 h 550634"/>
                  <a:gd name="connsiteX47" fmla="*/ 153382 w 695808"/>
                  <a:gd name="connsiteY47" fmla="*/ 340898 h 550634"/>
                  <a:gd name="connsiteX48" fmla="*/ 169796 w 695808"/>
                  <a:gd name="connsiteY48" fmla="*/ 324484 h 550634"/>
                  <a:gd name="connsiteX49" fmla="*/ 171620 w 695808"/>
                  <a:gd name="connsiteY49" fmla="*/ 322660 h 550634"/>
                  <a:gd name="connsiteX50" fmla="*/ 182563 w 695808"/>
                  <a:gd name="connsiteY50" fmla="*/ 318101 h 550634"/>
                  <a:gd name="connsiteX51" fmla="*/ 182563 w 695808"/>
                  <a:gd name="connsiteY51" fmla="*/ 318101 h 550634"/>
                  <a:gd name="connsiteX52" fmla="*/ 184387 w 695808"/>
                  <a:gd name="connsiteY52" fmla="*/ 318101 h 550634"/>
                  <a:gd name="connsiteX53" fmla="*/ 198977 w 695808"/>
                  <a:gd name="connsiteY53" fmla="*/ 324484 h 550634"/>
                  <a:gd name="connsiteX54" fmla="*/ 198065 w 695808"/>
                  <a:gd name="connsiteY54" fmla="*/ 354577 h 550634"/>
                  <a:gd name="connsiteX55" fmla="*/ 181651 w 695808"/>
                  <a:gd name="connsiteY55" fmla="*/ 370991 h 550634"/>
                  <a:gd name="connsiteX56" fmla="*/ 152470 w 695808"/>
                  <a:gd name="connsiteY56" fmla="*/ 370991 h 550634"/>
                  <a:gd name="connsiteX57" fmla="*/ 153382 w 695808"/>
                  <a:gd name="connsiteY57" fmla="*/ 340898 h 550634"/>
                  <a:gd name="connsiteX58" fmla="*/ 153382 w 695808"/>
                  <a:gd name="connsiteY58" fmla="*/ 340898 h 550634"/>
                  <a:gd name="connsiteX59" fmla="*/ 196241 w 695808"/>
                  <a:gd name="connsiteY59" fmla="*/ 426617 h 550634"/>
                  <a:gd name="connsiteX60" fmla="*/ 189858 w 695808"/>
                  <a:gd name="connsiteY60" fmla="*/ 412026 h 550634"/>
                  <a:gd name="connsiteX61" fmla="*/ 196241 w 695808"/>
                  <a:gd name="connsiteY61" fmla="*/ 397436 h 550634"/>
                  <a:gd name="connsiteX62" fmla="*/ 228157 w 695808"/>
                  <a:gd name="connsiteY62" fmla="*/ 365520 h 550634"/>
                  <a:gd name="connsiteX63" fmla="*/ 251867 w 695808"/>
                  <a:gd name="connsiteY63" fmla="*/ 360960 h 550634"/>
                  <a:gd name="connsiteX64" fmla="*/ 263721 w 695808"/>
                  <a:gd name="connsiteY64" fmla="*/ 382846 h 550634"/>
                  <a:gd name="connsiteX65" fmla="*/ 257338 w 695808"/>
                  <a:gd name="connsiteY65" fmla="*/ 395612 h 550634"/>
                  <a:gd name="connsiteX66" fmla="*/ 225422 w 695808"/>
                  <a:gd name="connsiteY66" fmla="*/ 427529 h 550634"/>
                  <a:gd name="connsiteX67" fmla="*/ 210832 w 695808"/>
                  <a:gd name="connsiteY67" fmla="*/ 433912 h 550634"/>
                  <a:gd name="connsiteX68" fmla="*/ 196241 w 695808"/>
                  <a:gd name="connsiteY68" fmla="*/ 426617 h 550634"/>
                  <a:gd name="connsiteX69" fmla="*/ 196241 w 695808"/>
                  <a:gd name="connsiteY69" fmla="*/ 426617 h 550634"/>
                  <a:gd name="connsiteX70" fmla="*/ 244572 w 695808"/>
                  <a:gd name="connsiteY70" fmla="*/ 475859 h 550634"/>
                  <a:gd name="connsiteX71" fmla="*/ 238188 w 695808"/>
                  <a:gd name="connsiteY71" fmla="*/ 461269 h 550634"/>
                  <a:gd name="connsiteX72" fmla="*/ 244572 w 695808"/>
                  <a:gd name="connsiteY72" fmla="*/ 446678 h 550634"/>
                  <a:gd name="connsiteX73" fmla="*/ 276488 w 695808"/>
                  <a:gd name="connsiteY73" fmla="*/ 414762 h 550634"/>
                  <a:gd name="connsiteX74" fmla="*/ 302021 w 695808"/>
                  <a:gd name="connsiteY74" fmla="*/ 411114 h 550634"/>
                  <a:gd name="connsiteX75" fmla="*/ 312052 w 695808"/>
                  <a:gd name="connsiteY75" fmla="*/ 432088 h 550634"/>
                  <a:gd name="connsiteX76" fmla="*/ 305669 w 695808"/>
                  <a:gd name="connsiteY76" fmla="*/ 443943 h 550634"/>
                  <a:gd name="connsiteX77" fmla="*/ 273752 w 695808"/>
                  <a:gd name="connsiteY77" fmla="*/ 475859 h 550634"/>
                  <a:gd name="connsiteX78" fmla="*/ 259162 w 695808"/>
                  <a:gd name="connsiteY78" fmla="*/ 482243 h 550634"/>
                  <a:gd name="connsiteX79" fmla="*/ 244572 w 695808"/>
                  <a:gd name="connsiteY79" fmla="*/ 475859 h 550634"/>
                  <a:gd name="connsiteX80" fmla="*/ 244572 w 695808"/>
                  <a:gd name="connsiteY80" fmla="*/ 475859 h 550634"/>
                  <a:gd name="connsiteX81" fmla="*/ 300197 w 695808"/>
                  <a:gd name="connsiteY81" fmla="*/ 518718 h 550634"/>
                  <a:gd name="connsiteX82" fmla="*/ 300197 w 695808"/>
                  <a:gd name="connsiteY82" fmla="*/ 489538 h 550634"/>
                  <a:gd name="connsiteX83" fmla="*/ 316611 w 695808"/>
                  <a:gd name="connsiteY83" fmla="*/ 473124 h 550634"/>
                  <a:gd name="connsiteX84" fmla="*/ 318435 w 695808"/>
                  <a:gd name="connsiteY84" fmla="*/ 471300 h 550634"/>
                  <a:gd name="connsiteX85" fmla="*/ 318435 w 695808"/>
                  <a:gd name="connsiteY85" fmla="*/ 471300 h 550634"/>
                  <a:gd name="connsiteX86" fmla="*/ 327554 w 695808"/>
                  <a:gd name="connsiteY86" fmla="*/ 466740 h 550634"/>
                  <a:gd name="connsiteX87" fmla="*/ 327554 w 695808"/>
                  <a:gd name="connsiteY87" fmla="*/ 466740 h 550634"/>
                  <a:gd name="connsiteX88" fmla="*/ 329378 w 695808"/>
                  <a:gd name="connsiteY88" fmla="*/ 466740 h 550634"/>
                  <a:gd name="connsiteX89" fmla="*/ 330290 w 695808"/>
                  <a:gd name="connsiteY89" fmla="*/ 466740 h 550634"/>
                  <a:gd name="connsiteX90" fmla="*/ 332113 w 695808"/>
                  <a:gd name="connsiteY90" fmla="*/ 466740 h 550634"/>
                  <a:gd name="connsiteX91" fmla="*/ 346704 w 695808"/>
                  <a:gd name="connsiteY91" fmla="*/ 473124 h 550634"/>
                  <a:gd name="connsiteX92" fmla="*/ 347616 w 695808"/>
                  <a:gd name="connsiteY92" fmla="*/ 474947 h 550634"/>
                  <a:gd name="connsiteX93" fmla="*/ 344880 w 695808"/>
                  <a:gd name="connsiteY93" fmla="*/ 503216 h 550634"/>
                  <a:gd name="connsiteX94" fmla="*/ 328466 w 695808"/>
                  <a:gd name="connsiteY94" fmla="*/ 519630 h 550634"/>
                  <a:gd name="connsiteX95" fmla="*/ 300197 w 695808"/>
                  <a:gd name="connsiteY95" fmla="*/ 518718 h 550634"/>
                  <a:gd name="connsiteX96" fmla="*/ 300197 w 695808"/>
                  <a:gd name="connsiteY96" fmla="*/ 518718 h 550634"/>
                  <a:gd name="connsiteX97" fmla="*/ 555528 w 695808"/>
                  <a:gd name="connsiteY97" fmla="*/ 366431 h 550634"/>
                  <a:gd name="connsiteX98" fmla="*/ 526347 w 695808"/>
                  <a:gd name="connsiteY98" fmla="*/ 366431 h 550634"/>
                  <a:gd name="connsiteX99" fmla="*/ 525436 w 695808"/>
                  <a:gd name="connsiteY99" fmla="*/ 365520 h 550634"/>
                  <a:gd name="connsiteX100" fmla="*/ 437893 w 695808"/>
                  <a:gd name="connsiteY100" fmla="*/ 277066 h 550634"/>
                  <a:gd name="connsiteX101" fmla="*/ 418744 w 695808"/>
                  <a:gd name="connsiteY101" fmla="*/ 277066 h 550634"/>
                  <a:gd name="connsiteX102" fmla="*/ 418744 w 695808"/>
                  <a:gd name="connsiteY102" fmla="*/ 296215 h 550634"/>
                  <a:gd name="connsiteX103" fmla="*/ 507198 w 695808"/>
                  <a:gd name="connsiteY103" fmla="*/ 385581 h 550634"/>
                  <a:gd name="connsiteX104" fmla="*/ 507198 w 695808"/>
                  <a:gd name="connsiteY104" fmla="*/ 385581 h 550634"/>
                  <a:gd name="connsiteX105" fmla="*/ 507198 w 695808"/>
                  <a:gd name="connsiteY105" fmla="*/ 414762 h 550634"/>
                  <a:gd name="connsiteX106" fmla="*/ 492607 w 695808"/>
                  <a:gd name="connsiteY106" fmla="*/ 421145 h 550634"/>
                  <a:gd name="connsiteX107" fmla="*/ 478017 w 695808"/>
                  <a:gd name="connsiteY107" fmla="*/ 414762 h 550634"/>
                  <a:gd name="connsiteX108" fmla="*/ 418744 w 695808"/>
                  <a:gd name="connsiteY108" fmla="*/ 354577 h 550634"/>
                  <a:gd name="connsiteX109" fmla="*/ 399594 w 695808"/>
                  <a:gd name="connsiteY109" fmla="*/ 354577 h 550634"/>
                  <a:gd name="connsiteX110" fmla="*/ 399594 w 695808"/>
                  <a:gd name="connsiteY110" fmla="*/ 373727 h 550634"/>
                  <a:gd name="connsiteX111" fmla="*/ 457955 w 695808"/>
                  <a:gd name="connsiteY111" fmla="*/ 433000 h 550634"/>
                  <a:gd name="connsiteX112" fmla="*/ 458867 w 695808"/>
                  <a:gd name="connsiteY112" fmla="*/ 433912 h 550634"/>
                  <a:gd name="connsiteX113" fmla="*/ 458867 w 695808"/>
                  <a:gd name="connsiteY113" fmla="*/ 463093 h 550634"/>
                  <a:gd name="connsiteX114" fmla="*/ 429686 w 695808"/>
                  <a:gd name="connsiteY114" fmla="*/ 463093 h 550634"/>
                  <a:gd name="connsiteX115" fmla="*/ 396858 w 695808"/>
                  <a:gd name="connsiteY115" fmla="*/ 430264 h 550634"/>
                  <a:gd name="connsiteX116" fmla="*/ 377708 w 695808"/>
                  <a:gd name="connsiteY116" fmla="*/ 430264 h 550634"/>
                  <a:gd name="connsiteX117" fmla="*/ 377708 w 695808"/>
                  <a:gd name="connsiteY117" fmla="*/ 449414 h 550634"/>
                  <a:gd name="connsiteX118" fmla="*/ 409625 w 695808"/>
                  <a:gd name="connsiteY118" fmla="*/ 481331 h 550634"/>
                  <a:gd name="connsiteX119" fmla="*/ 410537 w 695808"/>
                  <a:gd name="connsiteY119" fmla="*/ 482243 h 550634"/>
                  <a:gd name="connsiteX120" fmla="*/ 410537 w 695808"/>
                  <a:gd name="connsiteY120" fmla="*/ 511423 h 550634"/>
                  <a:gd name="connsiteX121" fmla="*/ 381356 w 695808"/>
                  <a:gd name="connsiteY121" fmla="*/ 511423 h 550634"/>
                  <a:gd name="connsiteX122" fmla="*/ 378620 w 695808"/>
                  <a:gd name="connsiteY122" fmla="*/ 508687 h 550634"/>
                  <a:gd name="connsiteX123" fmla="*/ 377708 w 695808"/>
                  <a:gd name="connsiteY123" fmla="*/ 506864 h 550634"/>
                  <a:gd name="connsiteX124" fmla="*/ 379532 w 695808"/>
                  <a:gd name="connsiteY124" fmla="*/ 503216 h 550634"/>
                  <a:gd name="connsiteX125" fmla="*/ 380444 w 695808"/>
                  <a:gd name="connsiteY125" fmla="*/ 499568 h 550634"/>
                  <a:gd name="connsiteX126" fmla="*/ 382268 w 695808"/>
                  <a:gd name="connsiteY126" fmla="*/ 478595 h 550634"/>
                  <a:gd name="connsiteX127" fmla="*/ 362206 w 695808"/>
                  <a:gd name="connsiteY127" fmla="*/ 445767 h 550634"/>
                  <a:gd name="connsiteX128" fmla="*/ 342144 w 695808"/>
                  <a:gd name="connsiteY128" fmla="*/ 437560 h 550634"/>
                  <a:gd name="connsiteX129" fmla="*/ 330290 w 695808"/>
                  <a:gd name="connsiteY129" fmla="*/ 393788 h 550634"/>
                  <a:gd name="connsiteX130" fmla="*/ 295638 w 695808"/>
                  <a:gd name="connsiteY130" fmla="*/ 378286 h 550634"/>
                  <a:gd name="connsiteX131" fmla="*/ 293814 w 695808"/>
                  <a:gd name="connsiteY131" fmla="*/ 378286 h 550634"/>
                  <a:gd name="connsiteX132" fmla="*/ 281048 w 695808"/>
                  <a:gd name="connsiteY132" fmla="*/ 344546 h 550634"/>
                  <a:gd name="connsiteX133" fmla="*/ 246395 w 695808"/>
                  <a:gd name="connsiteY133" fmla="*/ 329044 h 550634"/>
                  <a:gd name="connsiteX134" fmla="*/ 234541 w 695808"/>
                  <a:gd name="connsiteY134" fmla="*/ 329956 h 550634"/>
                  <a:gd name="connsiteX135" fmla="*/ 219039 w 695808"/>
                  <a:gd name="connsiteY135" fmla="*/ 300775 h 550634"/>
                  <a:gd name="connsiteX136" fmla="*/ 188034 w 695808"/>
                  <a:gd name="connsiteY136" fmla="*/ 288920 h 550634"/>
                  <a:gd name="connsiteX137" fmla="*/ 155206 w 695808"/>
                  <a:gd name="connsiteY137" fmla="*/ 301687 h 550634"/>
                  <a:gd name="connsiteX138" fmla="*/ 102316 w 695808"/>
                  <a:gd name="connsiteY138" fmla="*/ 230559 h 550634"/>
                  <a:gd name="connsiteX139" fmla="*/ 228157 w 695808"/>
                  <a:gd name="connsiteY139" fmla="*/ 76448 h 550634"/>
                  <a:gd name="connsiteX140" fmla="*/ 268281 w 695808"/>
                  <a:gd name="connsiteY140" fmla="*/ 87391 h 550634"/>
                  <a:gd name="connsiteX141" fmla="*/ 215391 w 695808"/>
                  <a:gd name="connsiteY141" fmla="*/ 180404 h 550634"/>
                  <a:gd name="connsiteX142" fmla="*/ 210832 w 695808"/>
                  <a:gd name="connsiteY142" fmla="*/ 216880 h 550634"/>
                  <a:gd name="connsiteX143" fmla="*/ 233629 w 695808"/>
                  <a:gd name="connsiteY143" fmla="*/ 246061 h 550634"/>
                  <a:gd name="connsiteX144" fmla="*/ 235453 w 695808"/>
                  <a:gd name="connsiteY144" fmla="*/ 246973 h 550634"/>
                  <a:gd name="connsiteX145" fmla="*/ 235453 w 695808"/>
                  <a:gd name="connsiteY145" fmla="*/ 246973 h 550634"/>
                  <a:gd name="connsiteX146" fmla="*/ 240924 w 695808"/>
                  <a:gd name="connsiteY146" fmla="*/ 249708 h 550634"/>
                  <a:gd name="connsiteX147" fmla="*/ 269193 w 695808"/>
                  <a:gd name="connsiteY147" fmla="*/ 250620 h 550634"/>
                  <a:gd name="connsiteX148" fmla="*/ 298373 w 695808"/>
                  <a:gd name="connsiteY148" fmla="*/ 227823 h 550634"/>
                  <a:gd name="connsiteX149" fmla="*/ 332113 w 695808"/>
                  <a:gd name="connsiteY149" fmla="*/ 167638 h 550634"/>
                  <a:gd name="connsiteX150" fmla="*/ 393211 w 695808"/>
                  <a:gd name="connsiteY150" fmla="*/ 172197 h 550634"/>
                  <a:gd name="connsiteX151" fmla="*/ 555528 w 695808"/>
                  <a:gd name="connsiteY151" fmla="*/ 334515 h 550634"/>
                  <a:gd name="connsiteX152" fmla="*/ 555528 w 695808"/>
                  <a:gd name="connsiteY152" fmla="*/ 366431 h 550634"/>
                  <a:gd name="connsiteX153" fmla="*/ 555528 w 695808"/>
                  <a:gd name="connsiteY153" fmla="*/ 366431 h 550634"/>
                  <a:gd name="connsiteX154" fmla="*/ 560999 w 695808"/>
                  <a:gd name="connsiteY154" fmla="*/ 303510 h 550634"/>
                  <a:gd name="connsiteX155" fmla="*/ 408713 w 695808"/>
                  <a:gd name="connsiteY155" fmla="*/ 151223 h 550634"/>
                  <a:gd name="connsiteX156" fmla="*/ 407801 w 695808"/>
                  <a:gd name="connsiteY156" fmla="*/ 150312 h 550634"/>
                  <a:gd name="connsiteX157" fmla="*/ 399594 w 695808"/>
                  <a:gd name="connsiteY157" fmla="*/ 147576 h 550634"/>
                  <a:gd name="connsiteX158" fmla="*/ 324818 w 695808"/>
                  <a:gd name="connsiteY158" fmla="*/ 142104 h 550634"/>
                  <a:gd name="connsiteX159" fmla="*/ 312052 w 695808"/>
                  <a:gd name="connsiteY159" fmla="*/ 149400 h 550634"/>
                  <a:gd name="connsiteX160" fmla="*/ 273752 w 695808"/>
                  <a:gd name="connsiteY160" fmla="*/ 216880 h 550634"/>
                  <a:gd name="connsiteX161" fmla="*/ 260986 w 695808"/>
                  <a:gd name="connsiteY161" fmla="*/ 226911 h 550634"/>
                  <a:gd name="connsiteX162" fmla="*/ 245484 w 695808"/>
                  <a:gd name="connsiteY162" fmla="*/ 225087 h 550634"/>
                  <a:gd name="connsiteX163" fmla="*/ 235453 w 695808"/>
                  <a:gd name="connsiteY163" fmla="*/ 212321 h 550634"/>
                  <a:gd name="connsiteX164" fmla="*/ 237277 w 695808"/>
                  <a:gd name="connsiteY164" fmla="*/ 196818 h 550634"/>
                  <a:gd name="connsiteX165" fmla="*/ 288343 w 695808"/>
                  <a:gd name="connsiteY165" fmla="*/ 106541 h 550634"/>
                  <a:gd name="connsiteX166" fmla="*/ 309316 w 695808"/>
                  <a:gd name="connsiteY166" fmla="*/ 100157 h 550634"/>
                  <a:gd name="connsiteX167" fmla="*/ 309316 w 695808"/>
                  <a:gd name="connsiteY167" fmla="*/ 100157 h 550634"/>
                  <a:gd name="connsiteX168" fmla="*/ 386827 w 695808"/>
                  <a:gd name="connsiteY168" fmla="*/ 77360 h 550634"/>
                  <a:gd name="connsiteX169" fmla="*/ 480752 w 695808"/>
                  <a:gd name="connsiteY169" fmla="*/ 77360 h 550634"/>
                  <a:gd name="connsiteX170" fmla="*/ 597475 w 695808"/>
                  <a:gd name="connsiteY170" fmla="*/ 225999 h 550634"/>
                  <a:gd name="connsiteX171" fmla="*/ 560999 w 695808"/>
                  <a:gd name="connsiteY171" fmla="*/ 303510 h 550634"/>
                  <a:gd name="connsiteX172" fmla="*/ 615713 w 695808"/>
                  <a:gd name="connsiteY172" fmla="*/ 204114 h 550634"/>
                  <a:gd name="connsiteX173" fmla="*/ 507198 w 695808"/>
                  <a:gd name="connsiteY173" fmla="*/ 66417 h 550634"/>
                  <a:gd name="connsiteX174" fmla="*/ 561911 w 695808"/>
                  <a:gd name="connsiteY174" fmla="*/ 31765 h 550634"/>
                  <a:gd name="connsiteX175" fmla="*/ 663132 w 695808"/>
                  <a:gd name="connsiteY175" fmla="*/ 163078 h 550634"/>
                  <a:gd name="connsiteX176" fmla="*/ 615713 w 695808"/>
                  <a:gd name="connsiteY176" fmla="*/ 204114 h 5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95808" h="550634">
                    <a:moveTo>
                      <a:pt x="693224" y="156695"/>
                    </a:moveTo>
                    <a:lnTo>
                      <a:pt x="576501" y="5320"/>
                    </a:lnTo>
                    <a:cubicBezTo>
                      <a:pt x="571942" y="-152"/>
                      <a:pt x="564647" y="-1975"/>
                      <a:pt x="558263" y="2584"/>
                    </a:cubicBezTo>
                    <a:lnTo>
                      <a:pt x="483488" y="50003"/>
                    </a:lnTo>
                    <a:lnTo>
                      <a:pt x="385004" y="50003"/>
                    </a:lnTo>
                    <a:cubicBezTo>
                      <a:pt x="384091" y="50003"/>
                      <a:pt x="382268" y="50003"/>
                      <a:pt x="381356" y="50915"/>
                    </a:cubicBezTo>
                    <a:lnTo>
                      <a:pt x="305669" y="72800"/>
                    </a:lnTo>
                    <a:lnTo>
                      <a:pt x="226334" y="50915"/>
                    </a:lnTo>
                    <a:lnTo>
                      <a:pt x="149734" y="2584"/>
                    </a:lnTo>
                    <a:cubicBezTo>
                      <a:pt x="144263" y="-1063"/>
                      <a:pt x="136056" y="-152"/>
                      <a:pt x="131497" y="5320"/>
                    </a:cubicBezTo>
                    <a:lnTo>
                      <a:pt x="2919" y="164902"/>
                    </a:lnTo>
                    <a:cubicBezTo>
                      <a:pt x="-1640" y="170373"/>
                      <a:pt x="-728" y="178581"/>
                      <a:pt x="4743" y="184052"/>
                    </a:cubicBezTo>
                    <a:lnTo>
                      <a:pt x="72223" y="242413"/>
                    </a:lnTo>
                    <a:lnTo>
                      <a:pt x="132409" y="324484"/>
                    </a:lnTo>
                    <a:cubicBezTo>
                      <a:pt x="115083" y="343634"/>
                      <a:pt x="115083" y="372815"/>
                      <a:pt x="133320" y="391965"/>
                    </a:cubicBezTo>
                    <a:cubicBezTo>
                      <a:pt x="141527" y="400172"/>
                      <a:pt x="151558" y="404731"/>
                      <a:pt x="162501" y="405643"/>
                    </a:cubicBezTo>
                    <a:cubicBezTo>
                      <a:pt x="162501" y="408379"/>
                      <a:pt x="161589" y="410203"/>
                      <a:pt x="161589" y="412938"/>
                    </a:cubicBezTo>
                    <a:cubicBezTo>
                      <a:pt x="161589" y="425705"/>
                      <a:pt x="167061" y="437560"/>
                      <a:pt x="175268" y="446678"/>
                    </a:cubicBezTo>
                    <a:cubicBezTo>
                      <a:pt x="184387" y="455797"/>
                      <a:pt x="196241" y="460357"/>
                      <a:pt x="209008" y="460357"/>
                    </a:cubicBezTo>
                    <a:cubicBezTo>
                      <a:pt x="209008" y="460357"/>
                      <a:pt x="209008" y="460357"/>
                      <a:pt x="209919" y="460357"/>
                    </a:cubicBezTo>
                    <a:cubicBezTo>
                      <a:pt x="209919" y="460357"/>
                      <a:pt x="209919" y="461269"/>
                      <a:pt x="209919" y="461269"/>
                    </a:cubicBezTo>
                    <a:cubicBezTo>
                      <a:pt x="209919" y="474035"/>
                      <a:pt x="215391" y="485890"/>
                      <a:pt x="223598" y="495009"/>
                    </a:cubicBezTo>
                    <a:cubicBezTo>
                      <a:pt x="232717" y="504128"/>
                      <a:pt x="244572" y="508687"/>
                      <a:pt x="257338" y="508687"/>
                    </a:cubicBezTo>
                    <a:cubicBezTo>
                      <a:pt x="260074" y="508687"/>
                      <a:pt x="262810" y="508687"/>
                      <a:pt x="264633" y="507776"/>
                    </a:cubicBezTo>
                    <a:cubicBezTo>
                      <a:pt x="265545" y="518718"/>
                      <a:pt x="270105" y="528749"/>
                      <a:pt x="278312" y="536956"/>
                    </a:cubicBezTo>
                    <a:cubicBezTo>
                      <a:pt x="287431" y="546075"/>
                      <a:pt x="300197" y="550635"/>
                      <a:pt x="312052" y="550635"/>
                    </a:cubicBezTo>
                    <a:cubicBezTo>
                      <a:pt x="324818" y="550635"/>
                      <a:pt x="336673" y="546075"/>
                      <a:pt x="345792" y="536956"/>
                    </a:cubicBezTo>
                    <a:lnTo>
                      <a:pt x="353087" y="529661"/>
                    </a:lnTo>
                    <a:lnTo>
                      <a:pt x="355823" y="532397"/>
                    </a:lnTo>
                    <a:cubicBezTo>
                      <a:pt x="364942" y="541516"/>
                      <a:pt x="377708" y="546075"/>
                      <a:pt x="389563" y="546075"/>
                    </a:cubicBezTo>
                    <a:cubicBezTo>
                      <a:pt x="402329" y="546075"/>
                      <a:pt x="414184" y="541516"/>
                      <a:pt x="423303" y="532397"/>
                    </a:cubicBezTo>
                    <a:cubicBezTo>
                      <a:pt x="433334" y="522366"/>
                      <a:pt x="437893" y="510511"/>
                      <a:pt x="436982" y="497745"/>
                    </a:cubicBezTo>
                    <a:cubicBezTo>
                      <a:pt x="449748" y="497745"/>
                      <a:pt x="462515" y="493185"/>
                      <a:pt x="471634" y="484066"/>
                    </a:cubicBezTo>
                    <a:cubicBezTo>
                      <a:pt x="481664" y="474035"/>
                      <a:pt x="486224" y="462181"/>
                      <a:pt x="485312" y="449414"/>
                    </a:cubicBezTo>
                    <a:cubicBezTo>
                      <a:pt x="498078" y="449414"/>
                      <a:pt x="510845" y="444855"/>
                      <a:pt x="519964" y="435736"/>
                    </a:cubicBezTo>
                    <a:cubicBezTo>
                      <a:pt x="529995" y="425705"/>
                      <a:pt x="534554" y="413850"/>
                      <a:pt x="533643" y="401083"/>
                    </a:cubicBezTo>
                    <a:cubicBezTo>
                      <a:pt x="546409" y="401083"/>
                      <a:pt x="559176" y="396524"/>
                      <a:pt x="568294" y="387405"/>
                    </a:cubicBezTo>
                    <a:cubicBezTo>
                      <a:pt x="584708" y="370991"/>
                      <a:pt x="586532" y="345458"/>
                      <a:pt x="574678" y="327220"/>
                    </a:cubicBezTo>
                    <a:lnTo>
                      <a:pt x="619361" y="234206"/>
                    </a:lnTo>
                    <a:lnTo>
                      <a:pt x="685929" y="176757"/>
                    </a:lnTo>
                    <a:cubicBezTo>
                      <a:pt x="696872" y="170373"/>
                      <a:pt x="697784" y="162166"/>
                      <a:pt x="693224" y="156695"/>
                    </a:cubicBezTo>
                    <a:lnTo>
                      <a:pt x="693224" y="156695"/>
                    </a:lnTo>
                    <a:close/>
                    <a:moveTo>
                      <a:pt x="146087" y="31765"/>
                    </a:moveTo>
                    <a:lnTo>
                      <a:pt x="200801" y="66417"/>
                    </a:lnTo>
                    <a:lnTo>
                      <a:pt x="80431" y="212321"/>
                    </a:lnTo>
                    <a:lnTo>
                      <a:pt x="32100" y="171285"/>
                    </a:lnTo>
                    <a:lnTo>
                      <a:pt x="146087" y="31765"/>
                    </a:lnTo>
                    <a:close/>
                    <a:moveTo>
                      <a:pt x="153382" y="340898"/>
                    </a:moveTo>
                    <a:lnTo>
                      <a:pt x="169796" y="324484"/>
                    </a:lnTo>
                    <a:cubicBezTo>
                      <a:pt x="170708" y="323572"/>
                      <a:pt x="170708" y="323572"/>
                      <a:pt x="171620" y="322660"/>
                    </a:cubicBezTo>
                    <a:cubicBezTo>
                      <a:pt x="175268" y="319925"/>
                      <a:pt x="178915" y="318101"/>
                      <a:pt x="182563" y="318101"/>
                    </a:cubicBezTo>
                    <a:cubicBezTo>
                      <a:pt x="182563" y="318101"/>
                      <a:pt x="182563" y="318101"/>
                      <a:pt x="182563" y="318101"/>
                    </a:cubicBezTo>
                    <a:cubicBezTo>
                      <a:pt x="183475" y="318101"/>
                      <a:pt x="183475" y="318101"/>
                      <a:pt x="184387" y="318101"/>
                    </a:cubicBezTo>
                    <a:cubicBezTo>
                      <a:pt x="189858" y="318101"/>
                      <a:pt x="195329" y="320837"/>
                      <a:pt x="198977" y="324484"/>
                    </a:cubicBezTo>
                    <a:cubicBezTo>
                      <a:pt x="206272" y="332691"/>
                      <a:pt x="206272" y="346370"/>
                      <a:pt x="198065" y="354577"/>
                    </a:cubicBezTo>
                    <a:lnTo>
                      <a:pt x="181651" y="370991"/>
                    </a:lnTo>
                    <a:cubicBezTo>
                      <a:pt x="173444" y="379198"/>
                      <a:pt x="159765" y="379198"/>
                      <a:pt x="152470" y="370991"/>
                    </a:cubicBezTo>
                    <a:cubicBezTo>
                      <a:pt x="145175" y="362784"/>
                      <a:pt x="145175" y="349105"/>
                      <a:pt x="153382" y="340898"/>
                    </a:cubicBezTo>
                    <a:lnTo>
                      <a:pt x="153382" y="340898"/>
                    </a:lnTo>
                    <a:close/>
                    <a:moveTo>
                      <a:pt x="196241" y="426617"/>
                    </a:moveTo>
                    <a:cubicBezTo>
                      <a:pt x="192594" y="422969"/>
                      <a:pt x="189858" y="417498"/>
                      <a:pt x="189858" y="412026"/>
                    </a:cubicBezTo>
                    <a:cubicBezTo>
                      <a:pt x="189858" y="406555"/>
                      <a:pt x="191682" y="401083"/>
                      <a:pt x="196241" y="397436"/>
                    </a:cubicBezTo>
                    <a:lnTo>
                      <a:pt x="228157" y="365520"/>
                    </a:lnTo>
                    <a:cubicBezTo>
                      <a:pt x="234541" y="359136"/>
                      <a:pt x="243660" y="357312"/>
                      <a:pt x="251867" y="360960"/>
                    </a:cubicBezTo>
                    <a:cubicBezTo>
                      <a:pt x="260074" y="364608"/>
                      <a:pt x="264633" y="373727"/>
                      <a:pt x="263721" y="382846"/>
                    </a:cubicBezTo>
                    <a:cubicBezTo>
                      <a:pt x="262810" y="387405"/>
                      <a:pt x="260986" y="391965"/>
                      <a:pt x="257338" y="395612"/>
                    </a:cubicBezTo>
                    <a:lnTo>
                      <a:pt x="225422" y="427529"/>
                    </a:lnTo>
                    <a:cubicBezTo>
                      <a:pt x="221774" y="431176"/>
                      <a:pt x="216303" y="433912"/>
                      <a:pt x="210832" y="433912"/>
                    </a:cubicBezTo>
                    <a:cubicBezTo>
                      <a:pt x="205360" y="432088"/>
                      <a:pt x="199889" y="430264"/>
                      <a:pt x="196241" y="426617"/>
                    </a:cubicBezTo>
                    <a:lnTo>
                      <a:pt x="196241" y="426617"/>
                    </a:lnTo>
                    <a:close/>
                    <a:moveTo>
                      <a:pt x="244572" y="475859"/>
                    </a:moveTo>
                    <a:cubicBezTo>
                      <a:pt x="240924" y="472212"/>
                      <a:pt x="238188" y="466740"/>
                      <a:pt x="238188" y="461269"/>
                    </a:cubicBezTo>
                    <a:cubicBezTo>
                      <a:pt x="238188" y="455797"/>
                      <a:pt x="240012" y="450326"/>
                      <a:pt x="244572" y="446678"/>
                    </a:cubicBezTo>
                    <a:lnTo>
                      <a:pt x="276488" y="414762"/>
                    </a:lnTo>
                    <a:cubicBezTo>
                      <a:pt x="282871" y="408379"/>
                      <a:pt x="293814" y="406555"/>
                      <a:pt x="302021" y="411114"/>
                    </a:cubicBezTo>
                    <a:cubicBezTo>
                      <a:pt x="309316" y="415674"/>
                      <a:pt x="312964" y="423881"/>
                      <a:pt x="312052" y="432088"/>
                    </a:cubicBezTo>
                    <a:cubicBezTo>
                      <a:pt x="311140" y="436648"/>
                      <a:pt x="309316" y="441207"/>
                      <a:pt x="305669" y="443943"/>
                    </a:cubicBezTo>
                    <a:lnTo>
                      <a:pt x="273752" y="475859"/>
                    </a:lnTo>
                    <a:cubicBezTo>
                      <a:pt x="270105" y="479507"/>
                      <a:pt x="264633" y="482243"/>
                      <a:pt x="259162" y="482243"/>
                    </a:cubicBezTo>
                    <a:cubicBezTo>
                      <a:pt x="254603" y="481331"/>
                      <a:pt x="249131" y="479507"/>
                      <a:pt x="244572" y="475859"/>
                    </a:cubicBezTo>
                    <a:lnTo>
                      <a:pt x="244572" y="475859"/>
                    </a:lnTo>
                    <a:close/>
                    <a:moveTo>
                      <a:pt x="300197" y="518718"/>
                    </a:moveTo>
                    <a:cubicBezTo>
                      <a:pt x="291990" y="510511"/>
                      <a:pt x="291990" y="496833"/>
                      <a:pt x="300197" y="489538"/>
                    </a:cubicBezTo>
                    <a:lnTo>
                      <a:pt x="316611" y="473124"/>
                    </a:lnTo>
                    <a:cubicBezTo>
                      <a:pt x="317523" y="472212"/>
                      <a:pt x="317523" y="472212"/>
                      <a:pt x="318435" y="471300"/>
                    </a:cubicBezTo>
                    <a:cubicBezTo>
                      <a:pt x="318435" y="471300"/>
                      <a:pt x="318435" y="471300"/>
                      <a:pt x="318435" y="471300"/>
                    </a:cubicBezTo>
                    <a:cubicBezTo>
                      <a:pt x="321171" y="469476"/>
                      <a:pt x="323906" y="467652"/>
                      <a:pt x="327554" y="466740"/>
                    </a:cubicBezTo>
                    <a:cubicBezTo>
                      <a:pt x="327554" y="466740"/>
                      <a:pt x="327554" y="466740"/>
                      <a:pt x="327554" y="466740"/>
                    </a:cubicBezTo>
                    <a:cubicBezTo>
                      <a:pt x="328466" y="466740"/>
                      <a:pt x="328466" y="466740"/>
                      <a:pt x="329378" y="466740"/>
                    </a:cubicBezTo>
                    <a:cubicBezTo>
                      <a:pt x="329378" y="466740"/>
                      <a:pt x="330290" y="466740"/>
                      <a:pt x="330290" y="466740"/>
                    </a:cubicBezTo>
                    <a:cubicBezTo>
                      <a:pt x="331202" y="466740"/>
                      <a:pt x="331202" y="466740"/>
                      <a:pt x="332113" y="466740"/>
                    </a:cubicBezTo>
                    <a:cubicBezTo>
                      <a:pt x="337585" y="466740"/>
                      <a:pt x="343056" y="469476"/>
                      <a:pt x="346704" y="473124"/>
                    </a:cubicBezTo>
                    <a:cubicBezTo>
                      <a:pt x="347616" y="474035"/>
                      <a:pt x="347616" y="474035"/>
                      <a:pt x="347616" y="474947"/>
                    </a:cubicBezTo>
                    <a:cubicBezTo>
                      <a:pt x="353999" y="483154"/>
                      <a:pt x="353087" y="495009"/>
                      <a:pt x="344880" y="503216"/>
                    </a:cubicBezTo>
                    <a:lnTo>
                      <a:pt x="328466" y="519630"/>
                    </a:lnTo>
                    <a:cubicBezTo>
                      <a:pt x="322083" y="526926"/>
                      <a:pt x="308404" y="526926"/>
                      <a:pt x="300197" y="518718"/>
                    </a:cubicBezTo>
                    <a:lnTo>
                      <a:pt x="300197" y="518718"/>
                    </a:lnTo>
                    <a:close/>
                    <a:moveTo>
                      <a:pt x="555528" y="366431"/>
                    </a:moveTo>
                    <a:cubicBezTo>
                      <a:pt x="547321" y="374639"/>
                      <a:pt x="533643" y="374639"/>
                      <a:pt x="526347" y="366431"/>
                    </a:cubicBezTo>
                    <a:cubicBezTo>
                      <a:pt x="526347" y="366431"/>
                      <a:pt x="525436" y="365520"/>
                      <a:pt x="525436" y="365520"/>
                    </a:cubicBezTo>
                    <a:lnTo>
                      <a:pt x="437893" y="277066"/>
                    </a:lnTo>
                    <a:cubicBezTo>
                      <a:pt x="432422" y="271594"/>
                      <a:pt x="424215" y="271594"/>
                      <a:pt x="418744" y="277066"/>
                    </a:cubicBezTo>
                    <a:cubicBezTo>
                      <a:pt x="413272" y="282537"/>
                      <a:pt x="413272" y="290744"/>
                      <a:pt x="418744" y="296215"/>
                    </a:cubicBezTo>
                    <a:lnTo>
                      <a:pt x="507198" y="385581"/>
                    </a:lnTo>
                    <a:cubicBezTo>
                      <a:pt x="507198" y="385581"/>
                      <a:pt x="507198" y="385581"/>
                      <a:pt x="507198" y="385581"/>
                    </a:cubicBezTo>
                    <a:cubicBezTo>
                      <a:pt x="515405" y="393788"/>
                      <a:pt x="515405" y="407467"/>
                      <a:pt x="507198" y="414762"/>
                    </a:cubicBezTo>
                    <a:cubicBezTo>
                      <a:pt x="503550" y="418410"/>
                      <a:pt x="498078" y="421145"/>
                      <a:pt x="492607" y="421145"/>
                    </a:cubicBezTo>
                    <a:cubicBezTo>
                      <a:pt x="487136" y="421145"/>
                      <a:pt x="481664" y="419322"/>
                      <a:pt x="478017" y="414762"/>
                    </a:cubicBezTo>
                    <a:lnTo>
                      <a:pt x="418744" y="354577"/>
                    </a:lnTo>
                    <a:cubicBezTo>
                      <a:pt x="413272" y="349105"/>
                      <a:pt x="405065" y="349105"/>
                      <a:pt x="399594" y="354577"/>
                    </a:cubicBezTo>
                    <a:cubicBezTo>
                      <a:pt x="394122" y="360048"/>
                      <a:pt x="394122" y="368255"/>
                      <a:pt x="399594" y="373727"/>
                    </a:cubicBezTo>
                    <a:lnTo>
                      <a:pt x="457955" y="433000"/>
                    </a:lnTo>
                    <a:cubicBezTo>
                      <a:pt x="457955" y="433000"/>
                      <a:pt x="458867" y="433912"/>
                      <a:pt x="458867" y="433912"/>
                    </a:cubicBezTo>
                    <a:cubicBezTo>
                      <a:pt x="467074" y="442119"/>
                      <a:pt x="467074" y="455797"/>
                      <a:pt x="458867" y="463093"/>
                    </a:cubicBezTo>
                    <a:cubicBezTo>
                      <a:pt x="450660" y="471300"/>
                      <a:pt x="436982" y="471300"/>
                      <a:pt x="429686" y="463093"/>
                    </a:cubicBezTo>
                    <a:lnTo>
                      <a:pt x="396858" y="430264"/>
                    </a:lnTo>
                    <a:cubicBezTo>
                      <a:pt x="391387" y="424793"/>
                      <a:pt x="383180" y="424793"/>
                      <a:pt x="377708" y="430264"/>
                    </a:cubicBezTo>
                    <a:cubicBezTo>
                      <a:pt x="372237" y="435736"/>
                      <a:pt x="372237" y="443943"/>
                      <a:pt x="377708" y="449414"/>
                    </a:cubicBezTo>
                    <a:lnTo>
                      <a:pt x="409625" y="481331"/>
                    </a:lnTo>
                    <a:cubicBezTo>
                      <a:pt x="409625" y="481331"/>
                      <a:pt x="410537" y="482243"/>
                      <a:pt x="410537" y="482243"/>
                    </a:cubicBezTo>
                    <a:cubicBezTo>
                      <a:pt x="418744" y="490450"/>
                      <a:pt x="418744" y="504128"/>
                      <a:pt x="410537" y="511423"/>
                    </a:cubicBezTo>
                    <a:cubicBezTo>
                      <a:pt x="402329" y="519630"/>
                      <a:pt x="388651" y="519630"/>
                      <a:pt x="381356" y="511423"/>
                    </a:cubicBezTo>
                    <a:cubicBezTo>
                      <a:pt x="380444" y="510511"/>
                      <a:pt x="379532" y="509599"/>
                      <a:pt x="378620" y="508687"/>
                    </a:cubicBezTo>
                    <a:cubicBezTo>
                      <a:pt x="377708" y="507776"/>
                      <a:pt x="377708" y="507776"/>
                      <a:pt x="377708" y="506864"/>
                    </a:cubicBezTo>
                    <a:cubicBezTo>
                      <a:pt x="377708" y="505952"/>
                      <a:pt x="378620" y="505040"/>
                      <a:pt x="379532" y="503216"/>
                    </a:cubicBezTo>
                    <a:cubicBezTo>
                      <a:pt x="380444" y="502304"/>
                      <a:pt x="380444" y="500480"/>
                      <a:pt x="380444" y="499568"/>
                    </a:cubicBezTo>
                    <a:cubicBezTo>
                      <a:pt x="382268" y="493185"/>
                      <a:pt x="383180" y="485890"/>
                      <a:pt x="382268" y="478595"/>
                    </a:cubicBezTo>
                    <a:cubicBezTo>
                      <a:pt x="380444" y="464916"/>
                      <a:pt x="373149" y="453062"/>
                      <a:pt x="362206" y="445767"/>
                    </a:cubicBezTo>
                    <a:cubicBezTo>
                      <a:pt x="355823" y="441207"/>
                      <a:pt x="349440" y="438471"/>
                      <a:pt x="342144" y="437560"/>
                    </a:cubicBezTo>
                    <a:cubicBezTo>
                      <a:pt x="345792" y="422057"/>
                      <a:pt x="341233" y="405643"/>
                      <a:pt x="330290" y="393788"/>
                    </a:cubicBezTo>
                    <a:cubicBezTo>
                      <a:pt x="321171" y="384669"/>
                      <a:pt x="309316" y="379198"/>
                      <a:pt x="295638" y="378286"/>
                    </a:cubicBezTo>
                    <a:cubicBezTo>
                      <a:pt x="294726" y="378286"/>
                      <a:pt x="294726" y="378286"/>
                      <a:pt x="293814" y="378286"/>
                    </a:cubicBezTo>
                    <a:cubicBezTo>
                      <a:pt x="293814" y="365520"/>
                      <a:pt x="289255" y="353665"/>
                      <a:pt x="281048" y="344546"/>
                    </a:cubicBezTo>
                    <a:cubicBezTo>
                      <a:pt x="271928" y="335427"/>
                      <a:pt x="260074" y="329956"/>
                      <a:pt x="246395" y="329044"/>
                    </a:cubicBezTo>
                    <a:cubicBezTo>
                      <a:pt x="242748" y="329044"/>
                      <a:pt x="238188" y="329044"/>
                      <a:pt x="234541" y="329956"/>
                    </a:cubicBezTo>
                    <a:cubicBezTo>
                      <a:pt x="232717" y="319013"/>
                      <a:pt x="227246" y="308070"/>
                      <a:pt x="219039" y="300775"/>
                    </a:cubicBezTo>
                    <a:cubicBezTo>
                      <a:pt x="210832" y="293480"/>
                      <a:pt x="199889" y="288920"/>
                      <a:pt x="188034" y="288920"/>
                    </a:cubicBezTo>
                    <a:cubicBezTo>
                      <a:pt x="176179" y="288920"/>
                      <a:pt x="164325" y="293480"/>
                      <a:pt x="155206" y="301687"/>
                    </a:cubicBezTo>
                    <a:lnTo>
                      <a:pt x="102316" y="230559"/>
                    </a:lnTo>
                    <a:lnTo>
                      <a:pt x="228157" y="76448"/>
                    </a:lnTo>
                    <a:lnTo>
                      <a:pt x="268281" y="87391"/>
                    </a:lnTo>
                    <a:lnTo>
                      <a:pt x="215391" y="180404"/>
                    </a:lnTo>
                    <a:cubicBezTo>
                      <a:pt x="209008" y="191347"/>
                      <a:pt x="207184" y="205025"/>
                      <a:pt x="210832" y="216880"/>
                    </a:cubicBezTo>
                    <a:cubicBezTo>
                      <a:pt x="214479" y="229647"/>
                      <a:pt x="222686" y="239678"/>
                      <a:pt x="233629" y="246061"/>
                    </a:cubicBezTo>
                    <a:cubicBezTo>
                      <a:pt x="234541" y="246061"/>
                      <a:pt x="235453" y="246973"/>
                      <a:pt x="235453" y="246973"/>
                    </a:cubicBezTo>
                    <a:cubicBezTo>
                      <a:pt x="235453" y="246973"/>
                      <a:pt x="235453" y="246973"/>
                      <a:pt x="235453" y="246973"/>
                    </a:cubicBezTo>
                    <a:cubicBezTo>
                      <a:pt x="237277" y="247885"/>
                      <a:pt x="239100" y="248797"/>
                      <a:pt x="240924" y="249708"/>
                    </a:cubicBezTo>
                    <a:cubicBezTo>
                      <a:pt x="250043" y="252444"/>
                      <a:pt x="260074" y="253356"/>
                      <a:pt x="269193" y="250620"/>
                    </a:cubicBezTo>
                    <a:cubicBezTo>
                      <a:pt x="281959" y="246973"/>
                      <a:pt x="291990" y="238766"/>
                      <a:pt x="298373" y="227823"/>
                    </a:cubicBezTo>
                    <a:lnTo>
                      <a:pt x="332113" y="167638"/>
                    </a:lnTo>
                    <a:lnTo>
                      <a:pt x="393211" y="172197"/>
                    </a:lnTo>
                    <a:lnTo>
                      <a:pt x="555528" y="334515"/>
                    </a:lnTo>
                    <a:cubicBezTo>
                      <a:pt x="562823" y="344546"/>
                      <a:pt x="562823" y="358224"/>
                      <a:pt x="555528" y="366431"/>
                    </a:cubicBezTo>
                    <a:lnTo>
                      <a:pt x="555528" y="366431"/>
                    </a:lnTo>
                    <a:close/>
                    <a:moveTo>
                      <a:pt x="560999" y="303510"/>
                    </a:moveTo>
                    <a:lnTo>
                      <a:pt x="408713" y="151223"/>
                    </a:lnTo>
                    <a:cubicBezTo>
                      <a:pt x="408713" y="151223"/>
                      <a:pt x="407801" y="150312"/>
                      <a:pt x="407801" y="150312"/>
                    </a:cubicBezTo>
                    <a:cubicBezTo>
                      <a:pt x="405977" y="148488"/>
                      <a:pt x="403242" y="147576"/>
                      <a:pt x="399594" y="147576"/>
                    </a:cubicBezTo>
                    <a:lnTo>
                      <a:pt x="324818" y="142104"/>
                    </a:lnTo>
                    <a:cubicBezTo>
                      <a:pt x="319347" y="142104"/>
                      <a:pt x="314788" y="144840"/>
                      <a:pt x="312052" y="149400"/>
                    </a:cubicBezTo>
                    <a:lnTo>
                      <a:pt x="273752" y="216880"/>
                    </a:lnTo>
                    <a:cubicBezTo>
                      <a:pt x="271017" y="221440"/>
                      <a:pt x="266457" y="225087"/>
                      <a:pt x="260986" y="226911"/>
                    </a:cubicBezTo>
                    <a:cubicBezTo>
                      <a:pt x="255514" y="228735"/>
                      <a:pt x="250043" y="227823"/>
                      <a:pt x="245484" y="225087"/>
                    </a:cubicBezTo>
                    <a:cubicBezTo>
                      <a:pt x="240924" y="222352"/>
                      <a:pt x="237277" y="217792"/>
                      <a:pt x="235453" y="212321"/>
                    </a:cubicBezTo>
                    <a:cubicBezTo>
                      <a:pt x="233629" y="206849"/>
                      <a:pt x="234541" y="201378"/>
                      <a:pt x="237277" y="196818"/>
                    </a:cubicBezTo>
                    <a:lnTo>
                      <a:pt x="288343" y="106541"/>
                    </a:lnTo>
                    <a:lnTo>
                      <a:pt x="309316" y="100157"/>
                    </a:lnTo>
                    <a:cubicBezTo>
                      <a:pt x="309316" y="100157"/>
                      <a:pt x="309316" y="100157"/>
                      <a:pt x="309316" y="100157"/>
                    </a:cubicBezTo>
                    <a:lnTo>
                      <a:pt x="386827" y="77360"/>
                    </a:lnTo>
                    <a:lnTo>
                      <a:pt x="480752" y="77360"/>
                    </a:lnTo>
                    <a:lnTo>
                      <a:pt x="597475" y="225999"/>
                    </a:lnTo>
                    <a:lnTo>
                      <a:pt x="560999" y="303510"/>
                    </a:lnTo>
                    <a:close/>
                    <a:moveTo>
                      <a:pt x="615713" y="204114"/>
                    </a:moveTo>
                    <a:lnTo>
                      <a:pt x="507198" y="66417"/>
                    </a:lnTo>
                    <a:lnTo>
                      <a:pt x="561911" y="31765"/>
                    </a:lnTo>
                    <a:lnTo>
                      <a:pt x="663132" y="163078"/>
                    </a:lnTo>
                    <a:lnTo>
                      <a:pt x="615713" y="204114"/>
                    </a:lnTo>
                    <a:close/>
                  </a:path>
                </a:pathLst>
              </a:custGeom>
              <a:solidFill>
                <a:srgbClr val="FFFFFF"/>
              </a:solidFill>
              <a:ln w="91137" cap="flat">
                <a:noFill/>
                <a:prstDash val="solid"/>
                <a:miter/>
              </a:ln>
            </p:spPr>
            <p:txBody>
              <a:bodyPr rtlCol="0" anchor="ctr"/>
              <a:lstStyle/>
              <a:p>
                <a:endParaRPr lang="id-ID"/>
              </a:p>
            </p:txBody>
          </p:sp>
          <p:sp>
            <p:nvSpPr>
              <p:cNvPr id="227" name="Freeform: Shape 226">
                <a:extLst>
                  <a:ext uri="{FF2B5EF4-FFF2-40B4-BE49-F238E27FC236}">
                    <a16:creationId xmlns:a16="http://schemas.microsoft.com/office/drawing/2014/main" id="{B729475A-F4AC-41E2-B328-4DE77212EC26}"/>
                  </a:ext>
                </a:extLst>
              </p:cNvPr>
              <p:cNvSpPr/>
              <p:nvPr/>
            </p:nvSpPr>
            <p:spPr>
              <a:xfrm>
                <a:off x="7379556" y="4766933"/>
                <a:ext cx="104661" cy="104265"/>
              </a:xfrm>
              <a:custGeom>
                <a:avLst/>
                <a:gdLst>
                  <a:gd name="connsiteX0" fmla="*/ 13222 w 120370"/>
                  <a:gd name="connsiteY0" fmla="*/ 119915 h 119914"/>
                  <a:gd name="connsiteX1" fmla="*/ 23253 w 120370"/>
                  <a:gd name="connsiteY1" fmla="*/ 116267 h 119914"/>
                  <a:gd name="connsiteX2" fmla="*/ 116267 w 120370"/>
                  <a:gd name="connsiteY2" fmla="*/ 23253 h 119914"/>
                  <a:gd name="connsiteX3" fmla="*/ 116267 w 120370"/>
                  <a:gd name="connsiteY3" fmla="*/ 4104 h 119914"/>
                  <a:gd name="connsiteX4" fmla="*/ 97117 w 120370"/>
                  <a:gd name="connsiteY4" fmla="*/ 4104 h 119914"/>
                  <a:gd name="connsiteX5" fmla="*/ 4104 w 120370"/>
                  <a:gd name="connsiteY5" fmla="*/ 97117 h 119914"/>
                  <a:gd name="connsiteX6" fmla="*/ 4104 w 120370"/>
                  <a:gd name="connsiteY6" fmla="*/ 116267 h 119914"/>
                  <a:gd name="connsiteX7" fmla="*/ 13222 w 120370"/>
                  <a:gd name="connsiteY7" fmla="*/ 119915 h 119914"/>
                  <a:gd name="connsiteX8" fmla="*/ 13222 w 120370"/>
                  <a:gd name="connsiteY8" fmla="*/ 119915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70" h="119914">
                    <a:moveTo>
                      <a:pt x="13222" y="119915"/>
                    </a:moveTo>
                    <a:cubicBezTo>
                      <a:pt x="16870" y="119915"/>
                      <a:pt x="20518" y="119003"/>
                      <a:pt x="23253" y="116267"/>
                    </a:cubicBezTo>
                    <a:lnTo>
                      <a:pt x="116267" y="23253"/>
                    </a:lnTo>
                    <a:cubicBezTo>
                      <a:pt x="121738" y="17782"/>
                      <a:pt x="121738" y="9575"/>
                      <a:pt x="116267" y="4104"/>
                    </a:cubicBezTo>
                    <a:cubicBezTo>
                      <a:pt x="110796" y="-1368"/>
                      <a:pt x="102588" y="-1368"/>
                      <a:pt x="97117" y="4104"/>
                    </a:cubicBezTo>
                    <a:lnTo>
                      <a:pt x="4104" y="97117"/>
                    </a:lnTo>
                    <a:cubicBezTo>
                      <a:pt x="-1368" y="102588"/>
                      <a:pt x="-1368" y="110796"/>
                      <a:pt x="4104" y="116267"/>
                    </a:cubicBezTo>
                    <a:cubicBezTo>
                      <a:pt x="6839" y="118091"/>
                      <a:pt x="10487" y="119915"/>
                      <a:pt x="13222" y="119915"/>
                    </a:cubicBezTo>
                    <a:lnTo>
                      <a:pt x="13222" y="119915"/>
                    </a:lnTo>
                    <a:close/>
                  </a:path>
                </a:pathLst>
              </a:custGeom>
              <a:solidFill>
                <a:srgbClr val="FFFFFF"/>
              </a:solidFill>
              <a:ln w="91137" cap="flat">
                <a:noFill/>
                <a:prstDash val="solid"/>
                <a:miter/>
              </a:ln>
            </p:spPr>
            <p:txBody>
              <a:bodyPr rtlCol="0" anchor="ctr"/>
              <a:lstStyle/>
              <a:p>
                <a:endParaRPr lang="id-ID"/>
              </a:p>
            </p:txBody>
          </p:sp>
          <p:sp>
            <p:nvSpPr>
              <p:cNvPr id="228" name="Freeform: Shape 227">
                <a:extLst>
                  <a:ext uri="{FF2B5EF4-FFF2-40B4-BE49-F238E27FC236}">
                    <a16:creationId xmlns:a16="http://schemas.microsoft.com/office/drawing/2014/main" id="{716C2003-337D-4C7E-A466-EB520223F1EE}"/>
                  </a:ext>
                </a:extLst>
              </p:cNvPr>
              <p:cNvSpPr/>
              <p:nvPr/>
            </p:nvSpPr>
            <p:spPr>
              <a:xfrm>
                <a:off x="7171027" y="4766140"/>
                <a:ext cx="104661" cy="104265"/>
              </a:xfrm>
              <a:custGeom>
                <a:avLst/>
                <a:gdLst>
                  <a:gd name="connsiteX0" fmla="*/ 96205 w 120370"/>
                  <a:gd name="connsiteY0" fmla="*/ 116267 h 119914"/>
                  <a:gd name="connsiteX1" fmla="*/ 106236 w 120370"/>
                  <a:gd name="connsiteY1" fmla="*/ 119915 h 119914"/>
                  <a:gd name="connsiteX2" fmla="*/ 116266 w 120370"/>
                  <a:gd name="connsiteY2" fmla="*/ 116267 h 119914"/>
                  <a:gd name="connsiteX3" fmla="*/ 116266 w 120370"/>
                  <a:gd name="connsiteY3" fmla="*/ 97117 h 119914"/>
                  <a:gd name="connsiteX4" fmla="*/ 23253 w 120370"/>
                  <a:gd name="connsiteY4" fmla="*/ 4104 h 119914"/>
                  <a:gd name="connsiteX5" fmla="*/ 4103 w 120370"/>
                  <a:gd name="connsiteY5" fmla="*/ 4104 h 119914"/>
                  <a:gd name="connsiteX6" fmla="*/ 4103 w 120370"/>
                  <a:gd name="connsiteY6" fmla="*/ 23253 h 119914"/>
                  <a:gd name="connsiteX7" fmla="*/ 96205 w 120370"/>
                  <a:gd name="connsiteY7" fmla="*/ 116267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70" h="119914">
                    <a:moveTo>
                      <a:pt x="96205" y="116267"/>
                    </a:moveTo>
                    <a:cubicBezTo>
                      <a:pt x="98941" y="119003"/>
                      <a:pt x="102588" y="119915"/>
                      <a:pt x="106236" y="119915"/>
                    </a:cubicBezTo>
                    <a:cubicBezTo>
                      <a:pt x="109883" y="119915"/>
                      <a:pt x="113531" y="119003"/>
                      <a:pt x="116266" y="116267"/>
                    </a:cubicBezTo>
                    <a:cubicBezTo>
                      <a:pt x="121738" y="110796"/>
                      <a:pt x="121738" y="102589"/>
                      <a:pt x="116266" y="97117"/>
                    </a:cubicBezTo>
                    <a:lnTo>
                      <a:pt x="23253" y="4104"/>
                    </a:lnTo>
                    <a:cubicBezTo>
                      <a:pt x="17782" y="-1368"/>
                      <a:pt x="9575" y="-1368"/>
                      <a:pt x="4103" y="4104"/>
                    </a:cubicBezTo>
                    <a:cubicBezTo>
                      <a:pt x="-1368" y="9575"/>
                      <a:pt x="-1368" y="17782"/>
                      <a:pt x="4103" y="23253"/>
                    </a:cubicBezTo>
                    <a:lnTo>
                      <a:pt x="96205" y="116267"/>
                    </a:lnTo>
                    <a:close/>
                  </a:path>
                </a:pathLst>
              </a:custGeom>
              <a:solidFill>
                <a:srgbClr val="FFFFFF"/>
              </a:solidFill>
              <a:ln w="91137" cap="flat">
                <a:noFill/>
                <a:prstDash val="solid"/>
                <a:miter/>
              </a:ln>
            </p:spPr>
            <p:txBody>
              <a:bodyPr rtlCol="0" anchor="ctr"/>
              <a:lstStyle/>
              <a:p>
                <a:endParaRPr lang="id-ID"/>
              </a:p>
            </p:txBody>
          </p:sp>
          <p:sp>
            <p:nvSpPr>
              <p:cNvPr id="229" name="Freeform: Shape 228">
                <a:extLst>
                  <a:ext uri="{FF2B5EF4-FFF2-40B4-BE49-F238E27FC236}">
                    <a16:creationId xmlns:a16="http://schemas.microsoft.com/office/drawing/2014/main" id="{0BBDC54F-1664-4175-8690-7153852843DA}"/>
                  </a:ext>
                </a:extLst>
              </p:cNvPr>
              <p:cNvSpPr/>
              <p:nvPr/>
            </p:nvSpPr>
            <p:spPr>
              <a:xfrm>
                <a:off x="7315729" y="4780015"/>
                <a:ext cx="23786" cy="91182"/>
              </a:xfrm>
              <a:custGeom>
                <a:avLst/>
                <a:gdLst>
                  <a:gd name="connsiteX0" fmla="*/ 13678 w 27356"/>
                  <a:gd name="connsiteY0" fmla="*/ 104868 h 104868"/>
                  <a:gd name="connsiteX1" fmla="*/ 27357 w 27356"/>
                  <a:gd name="connsiteY1" fmla="*/ 91190 h 104868"/>
                  <a:gd name="connsiteX2" fmla="*/ 27357 w 27356"/>
                  <a:gd name="connsiteY2" fmla="*/ 13678 h 104868"/>
                  <a:gd name="connsiteX3" fmla="*/ 13678 w 27356"/>
                  <a:gd name="connsiteY3" fmla="*/ 0 h 104868"/>
                  <a:gd name="connsiteX4" fmla="*/ 0 w 27356"/>
                  <a:gd name="connsiteY4" fmla="*/ 13678 h 104868"/>
                  <a:gd name="connsiteX5" fmla="*/ 0 w 27356"/>
                  <a:gd name="connsiteY5" fmla="*/ 91190 h 104868"/>
                  <a:gd name="connsiteX6" fmla="*/ 13678 w 27356"/>
                  <a:gd name="connsiteY6" fmla="*/ 104868 h 104868"/>
                  <a:gd name="connsiteX7" fmla="*/ 13678 w 27356"/>
                  <a:gd name="connsiteY7" fmla="*/ 104868 h 10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56" h="104868">
                    <a:moveTo>
                      <a:pt x="13678" y="104868"/>
                    </a:moveTo>
                    <a:cubicBezTo>
                      <a:pt x="20974" y="104868"/>
                      <a:pt x="27357" y="98485"/>
                      <a:pt x="27357" y="91190"/>
                    </a:cubicBezTo>
                    <a:lnTo>
                      <a:pt x="27357" y="13678"/>
                    </a:lnTo>
                    <a:cubicBezTo>
                      <a:pt x="27357" y="6383"/>
                      <a:pt x="20974" y="0"/>
                      <a:pt x="13678" y="0"/>
                    </a:cubicBezTo>
                    <a:cubicBezTo>
                      <a:pt x="6383" y="0"/>
                      <a:pt x="0" y="6383"/>
                      <a:pt x="0" y="13678"/>
                    </a:cubicBezTo>
                    <a:lnTo>
                      <a:pt x="0" y="91190"/>
                    </a:lnTo>
                    <a:cubicBezTo>
                      <a:pt x="0" y="98485"/>
                      <a:pt x="5471" y="104868"/>
                      <a:pt x="13678" y="104868"/>
                    </a:cubicBezTo>
                    <a:lnTo>
                      <a:pt x="13678" y="104868"/>
                    </a:lnTo>
                    <a:close/>
                  </a:path>
                </a:pathLst>
              </a:custGeom>
              <a:solidFill>
                <a:srgbClr val="FFFFFF"/>
              </a:solidFill>
              <a:ln w="91137" cap="flat">
                <a:noFill/>
                <a:prstDash val="solid"/>
                <a:miter/>
              </a:ln>
            </p:spPr>
            <p:txBody>
              <a:bodyPr rtlCol="0" anchor="ctr"/>
              <a:lstStyle/>
              <a:p>
                <a:endParaRPr lang="id-ID"/>
              </a:p>
            </p:txBody>
          </p:sp>
        </p:grpSp>
      </p:grpSp>
      <p:grpSp>
        <p:nvGrpSpPr>
          <p:cNvPr id="20" name="Group 19">
            <a:extLst>
              <a:ext uri="{FF2B5EF4-FFF2-40B4-BE49-F238E27FC236}">
                <a16:creationId xmlns:a16="http://schemas.microsoft.com/office/drawing/2014/main" id="{C315C6A9-C5DE-4D44-B481-67AF709128A1}"/>
              </a:ext>
            </a:extLst>
          </p:cNvPr>
          <p:cNvGrpSpPr/>
          <p:nvPr/>
        </p:nvGrpSpPr>
        <p:grpSpPr>
          <a:xfrm>
            <a:off x="4187999" y="1219296"/>
            <a:ext cx="621350" cy="621350"/>
            <a:chOff x="8495860" y="4310393"/>
            <a:chExt cx="1608462" cy="1608462"/>
          </a:xfrm>
        </p:grpSpPr>
        <p:sp>
          <p:nvSpPr>
            <p:cNvPr id="222" name="Oval 221">
              <a:extLst>
                <a:ext uri="{FF2B5EF4-FFF2-40B4-BE49-F238E27FC236}">
                  <a16:creationId xmlns:a16="http://schemas.microsoft.com/office/drawing/2014/main" id="{0AB81957-7A54-4C12-9BE8-9AF165A436C0}"/>
                </a:ext>
              </a:extLst>
            </p:cNvPr>
            <p:cNvSpPr/>
            <p:nvPr/>
          </p:nvSpPr>
          <p:spPr>
            <a:xfrm>
              <a:off x="8495860"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0" name="Freeform: Shape 229">
              <a:extLst>
                <a:ext uri="{FF2B5EF4-FFF2-40B4-BE49-F238E27FC236}">
                  <a16:creationId xmlns:a16="http://schemas.microsoft.com/office/drawing/2014/main" id="{9D41455A-CC66-42AB-8F33-2D4B899B5459}"/>
                </a:ext>
              </a:extLst>
            </p:cNvPr>
            <p:cNvSpPr/>
            <p:nvPr/>
          </p:nvSpPr>
          <p:spPr>
            <a:xfrm>
              <a:off x="8930941" y="4631332"/>
              <a:ext cx="738300" cy="821898"/>
            </a:xfrm>
            <a:custGeom>
              <a:avLst/>
              <a:gdLst>
                <a:gd name="connsiteX0" fmla="*/ 5259 w 638113"/>
                <a:gd name="connsiteY0" fmla="*/ 94837 h 710368"/>
                <a:gd name="connsiteX1" fmla="*/ 699 w 638113"/>
                <a:gd name="connsiteY1" fmla="*/ 111252 h 710368"/>
                <a:gd name="connsiteX2" fmla="*/ 14377 w 638113"/>
                <a:gd name="connsiteY2" fmla="*/ 121282 h 710368"/>
                <a:gd name="connsiteX3" fmla="*/ 140219 w 638113"/>
                <a:gd name="connsiteY3" fmla="*/ 121282 h 710368"/>
                <a:gd name="connsiteX4" fmla="*/ 140219 w 638113"/>
                <a:gd name="connsiteY4" fmla="*/ 140432 h 710368"/>
                <a:gd name="connsiteX5" fmla="*/ 135660 w 638113"/>
                <a:gd name="connsiteY5" fmla="*/ 141344 h 710368"/>
                <a:gd name="connsiteX6" fmla="*/ 129276 w 638113"/>
                <a:gd name="connsiteY6" fmla="*/ 147727 h 710368"/>
                <a:gd name="connsiteX7" fmla="*/ 139307 w 638113"/>
                <a:gd name="connsiteY7" fmla="*/ 203353 h 710368"/>
                <a:gd name="connsiteX8" fmla="*/ 139307 w 638113"/>
                <a:gd name="connsiteY8" fmla="*/ 385733 h 710368"/>
                <a:gd name="connsiteX9" fmla="*/ 76386 w 638113"/>
                <a:gd name="connsiteY9" fmla="*/ 385733 h 710368"/>
                <a:gd name="connsiteX10" fmla="*/ 40822 w 638113"/>
                <a:gd name="connsiteY10" fmla="*/ 421297 h 710368"/>
                <a:gd name="connsiteX11" fmla="*/ 40822 w 638113"/>
                <a:gd name="connsiteY11" fmla="*/ 690307 h 710368"/>
                <a:gd name="connsiteX12" fmla="*/ 13465 w 638113"/>
                <a:gd name="connsiteY12" fmla="*/ 690307 h 710368"/>
                <a:gd name="connsiteX13" fmla="*/ 3434 w 638113"/>
                <a:gd name="connsiteY13" fmla="*/ 700338 h 710368"/>
                <a:gd name="connsiteX14" fmla="*/ 13465 w 638113"/>
                <a:gd name="connsiteY14" fmla="*/ 710368 h 710368"/>
                <a:gd name="connsiteX15" fmla="*/ 628082 w 638113"/>
                <a:gd name="connsiteY15" fmla="*/ 710368 h 710368"/>
                <a:gd name="connsiteX16" fmla="*/ 638113 w 638113"/>
                <a:gd name="connsiteY16" fmla="*/ 700338 h 710368"/>
                <a:gd name="connsiteX17" fmla="*/ 628082 w 638113"/>
                <a:gd name="connsiteY17" fmla="*/ 690307 h 710368"/>
                <a:gd name="connsiteX18" fmla="*/ 603462 w 638113"/>
                <a:gd name="connsiteY18" fmla="*/ 690307 h 710368"/>
                <a:gd name="connsiteX19" fmla="*/ 603462 w 638113"/>
                <a:gd name="connsiteY19" fmla="*/ 652919 h 710368"/>
                <a:gd name="connsiteX20" fmla="*/ 567898 w 638113"/>
                <a:gd name="connsiteY20" fmla="*/ 617355 h 710368"/>
                <a:gd name="connsiteX21" fmla="*/ 483091 w 638113"/>
                <a:gd name="connsiteY21" fmla="*/ 617355 h 710368"/>
                <a:gd name="connsiteX22" fmla="*/ 468501 w 638113"/>
                <a:gd name="connsiteY22" fmla="*/ 621002 h 710368"/>
                <a:gd name="connsiteX23" fmla="*/ 468501 w 638113"/>
                <a:gd name="connsiteY23" fmla="*/ 590910 h 710368"/>
                <a:gd name="connsiteX24" fmla="*/ 432937 w 638113"/>
                <a:gd name="connsiteY24" fmla="*/ 555346 h 710368"/>
                <a:gd name="connsiteX25" fmla="*/ 399197 w 638113"/>
                <a:gd name="connsiteY25" fmla="*/ 555346 h 710368"/>
                <a:gd name="connsiteX26" fmla="*/ 352690 w 638113"/>
                <a:gd name="connsiteY26" fmla="*/ 458685 h 710368"/>
                <a:gd name="connsiteX27" fmla="*/ 351778 w 638113"/>
                <a:gd name="connsiteY27" fmla="*/ 447742 h 710368"/>
                <a:gd name="connsiteX28" fmla="*/ 347219 w 638113"/>
                <a:gd name="connsiteY28" fmla="*/ 371142 h 710368"/>
                <a:gd name="connsiteX29" fmla="*/ 347219 w 638113"/>
                <a:gd name="connsiteY29" fmla="*/ 369319 h 710368"/>
                <a:gd name="connsiteX30" fmla="*/ 331716 w 638113"/>
                <a:gd name="connsiteY30" fmla="*/ 312781 h 710368"/>
                <a:gd name="connsiteX31" fmla="*/ 318950 w 638113"/>
                <a:gd name="connsiteY31" fmla="*/ 305486 h 710368"/>
                <a:gd name="connsiteX32" fmla="*/ 311655 w 638113"/>
                <a:gd name="connsiteY32" fmla="*/ 318252 h 710368"/>
                <a:gd name="connsiteX33" fmla="*/ 321686 w 638113"/>
                <a:gd name="connsiteY33" fmla="*/ 353816 h 710368"/>
                <a:gd name="connsiteX34" fmla="*/ 287034 w 638113"/>
                <a:gd name="connsiteY34" fmla="*/ 339226 h 710368"/>
                <a:gd name="connsiteX35" fmla="*/ 274267 w 638113"/>
                <a:gd name="connsiteY35" fmla="*/ 333755 h 710368"/>
                <a:gd name="connsiteX36" fmla="*/ 256941 w 638113"/>
                <a:gd name="connsiteY36" fmla="*/ 280865 h 710368"/>
                <a:gd name="connsiteX37" fmla="*/ 270620 w 638113"/>
                <a:gd name="connsiteY37" fmla="*/ 277217 h 710368"/>
                <a:gd name="connsiteX38" fmla="*/ 266972 w 638113"/>
                <a:gd name="connsiteY38" fmla="*/ 262627 h 710368"/>
                <a:gd name="connsiteX39" fmla="*/ 244175 w 638113"/>
                <a:gd name="connsiteY39" fmla="*/ 248948 h 710368"/>
                <a:gd name="connsiteX40" fmla="*/ 244175 w 638113"/>
                <a:gd name="connsiteY40" fmla="*/ 248948 h 710368"/>
                <a:gd name="connsiteX41" fmla="*/ 170311 w 638113"/>
                <a:gd name="connsiteY41" fmla="*/ 204265 h 710368"/>
                <a:gd name="connsiteX42" fmla="*/ 149337 w 638113"/>
                <a:gd name="connsiteY42" fmla="*/ 168701 h 710368"/>
                <a:gd name="connsiteX43" fmla="*/ 263324 w 638113"/>
                <a:gd name="connsiteY43" fmla="*/ 230710 h 710368"/>
                <a:gd name="connsiteX44" fmla="*/ 265149 w 638113"/>
                <a:gd name="connsiteY44" fmla="*/ 231622 h 710368"/>
                <a:gd name="connsiteX45" fmla="*/ 266972 w 638113"/>
                <a:gd name="connsiteY45" fmla="*/ 232534 h 710368"/>
                <a:gd name="connsiteX46" fmla="*/ 283386 w 638113"/>
                <a:gd name="connsiteY46" fmla="*/ 241653 h 710368"/>
                <a:gd name="connsiteX47" fmla="*/ 299800 w 638113"/>
                <a:gd name="connsiteY47" fmla="*/ 270834 h 710368"/>
                <a:gd name="connsiteX48" fmla="*/ 301624 w 638113"/>
                <a:gd name="connsiteY48" fmla="*/ 279041 h 710368"/>
                <a:gd name="connsiteX49" fmla="*/ 311655 w 638113"/>
                <a:gd name="connsiteY49" fmla="*/ 286336 h 710368"/>
                <a:gd name="connsiteX50" fmla="*/ 314391 w 638113"/>
                <a:gd name="connsiteY50" fmla="*/ 286336 h 710368"/>
                <a:gd name="connsiteX51" fmla="*/ 321686 w 638113"/>
                <a:gd name="connsiteY51" fmla="*/ 273569 h 710368"/>
                <a:gd name="connsiteX52" fmla="*/ 319862 w 638113"/>
                <a:gd name="connsiteY52" fmla="*/ 265362 h 710368"/>
                <a:gd name="connsiteX53" fmla="*/ 307096 w 638113"/>
                <a:gd name="connsiteY53" fmla="*/ 235270 h 710368"/>
                <a:gd name="connsiteX54" fmla="*/ 318950 w 638113"/>
                <a:gd name="connsiteY54" fmla="*/ 222503 h 710368"/>
                <a:gd name="connsiteX55" fmla="*/ 330805 w 638113"/>
                <a:gd name="connsiteY55" fmla="*/ 198794 h 710368"/>
                <a:gd name="connsiteX56" fmla="*/ 332629 w 638113"/>
                <a:gd name="connsiteY56" fmla="*/ 173261 h 710368"/>
                <a:gd name="connsiteX57" fmla="*/ 316214 w 638113"/>
                <a:gd name="connsiteY57" fmla="*/ 154111 h 710368"/>
                <a:gd name="connsiteX58" fmla="*/ 307096 w 638113"/>
                <a:gd name="connsiteY58" fmla="*/ 149551 h 710368"/>
                <a:gd name="connsiteX59" fmla="*/ 262413 w 638113"/>
                <a:gd name="connsiteY59" fmla="*/ 164142 h 710368"/>
                <a:gd name="connsiteX60" fmla="*/ 250558 w 638113"/>
                <a:gd name="connsiteY60" fmla="*/ 187851 h 710368"/>
                <a:gd name="connsiteX61" fmla="*/ 246911 w 638113"/>
                <a:gd name="connsiteY61" fmla="*/ 198794 h 710368"/>
                <a:gd name="connsiteX62" fmla="*/ 161193 w 638113"/>
                <a:gd name="connsiteY62" fmla="*/ 152287 h 710368"/>
                <a:gd name="connsiteX63" fmla="*/ 161193 w 638113"/>
                <a:gd name="connsiteY63" fmla="*/ 10031 h 710368"/>
                <a:gd name="connsiteX64" fmla="*/ 151162 w 638113"/>
                <a:gd name="connsiteY64" fmla="*/ 0 h 710368"/>
                <a:gd name="connsiteX65" fmla="*/ 141131 w 638113"/>
                <a:gd name="connsiteY65" fmla="*/ 10031 h 710368"/>
                <a:gd name="connsiteX66" fmla="*/ 141131 w 638113"/>
                <a:gd name="connsiteY66" fmla="*/ 15502 h 710368"/>
                <a:gd name="connsiteX67" fmla="*/ 15289 w 638113"/>
                <a:gd name="connsiteY67" fmla="*/ 15502 h 710368"/>
                <a:gd name="connsiteX68" fmla="*/ 1611 w 638113"/>
                <a:gd name="connsiteY68" fmla="*/ 25533 h 710368"/>
                <a:gd name="connsiteX69" fmla="*/ 6170 w 638113"/>
                <a:gd name="connsiteY69" fmla="*/ 41947 h 710368"/>
                <a:gd name="connsiteX70" fmla="*/ 36263 w 638113"/>
                <a:gd name="connsiteY70" fmla="*/ 68392 h 710368"/>
                <a:gd name="connsiteX71" fmla="*/ 5259 w 638113"/>
                <a:gd name="connsiteY71" fmla="*/ 94837 h 710368"/>
                <a:gd name="connsiteX72" fmla="*/ 5259 w 638113"/>
                <a:gd name="connsiteY72" fmla="*/ 94837 h 710368"/>
                <a:gd name="connsiteX73" fmla="*/ 313479 w 638113"/>
                <a:gd name="connsiteY73" fmla="*/ 178732 h 710368"/>
                <a:gd name="connsiteX74" fmla="*/ 312567 w 638113"/>
                <a:gd name="connsiteY74" fmla="*/ 187851 h 710368"/>
                <a:gd name="connsiteX75" fmla="*/ 300712 w 638113"/>
                <a:gd name="connsiteY75" fmla="*/ 211560 h 710368"/>
                <a:gd name="connsiteX76" fmla="*/ 284298 w 638113"/>
                <a:gd name="connsiteY76" fmla="*/ 217032 h 710368"/>
                <a:gd name="connsiteX77" fmla="*/ 277003 w 638113"/>
                <a:gd name="connsiteY77" fmla="*/ 213384 h 710368"/>
                <a:gd name="connsiteX78" fmla="*/ 273355 w 638113"/>
                <a:gd name="connsiteY78" fmla="*/ 211560 h 710368"/>
                <a:gd name="connsiteX79" fmla="*/ 269708 w 638113"/>
                <a:gd name="connsiteY79" fmla="*/ 196058 h 710368"/>
                <a:gd name="connsiteX80" fmla="*/ 281563 w 638113"/>
                <a:gd name="connsiteY80" fmla="*/ 172349 h 710368"/>
                <a:gd name="connsiteX81" fmla="*/ 292506 w 638113"/>
                <a:gd name="connsiteY81" fmla="*/ 165965 h 710368"/>
                <a:gd name="connsiteX82" fmla="*/ 297977 w 638113"/>
                <a:gd name="connsiteY82" fmla="*/ 166877 h 710368"/>
                <a:gd name="connsiteX83" fmla="*/ 307096 w 638113"/>
                <a:gd name="connsiteY83" fmla="*/ 171437 h 710368"/>
                <a:gd name="connsiteX84" fmla="*/ 313479 w 638113"/>
                <a:gd name="connsiteY84" fmla="*/ 178732 h 710368"/>
                <a:gd name="connsiteX85" fmla="*/ 313479 w 638113"/>
                <a:gd name="connsiteY85" fmla="*/ 178732 h 710368"/>
                <a:gd name="connsiteX86" fmla="*/ 334453 w 638113"/>
                <a:gd name="connsiteY86" fmla="*/ 539843 h 710368"/>
                <a:gd name="connsiteX87" fmla="*/ 346307 w 638113"/>
                <a:gd name="connsiteY87" fmla="*/ 555346 h 710368"/>
                <a:gd name="connsiteX88" fmla="*/ 334453 w 638113"/>
                <a:gd name="connsiteY88" fmla="*/ 558081 h 710368"/>
                <a:gd name="connsiteX89" fmla="*/ 334453 w 638113"/>
                <a:gd name="connsiteY89" fmla="*/ 539843 h 710368"/>
                <a:gd name="connsiteX90" fmla="*/ 295241 w 638113"/>
                <a:gd name="connsiteY90" fmla="*/ 487865 h 710368"/>
                <a:gd name="connsiteX91" fmla="*/ 259677 w 638113"/>
                <a:gd name="connsiteY91" fmla="*/ 487865 h 710368"/>
                <a:gd name="connsiteX92" fmla="*/ 265149 w 638113"/>
                <a:gd name="connsiteY92" fmla="*/ 430416 h 710368"/>
                <a:gd name="connsiteX93" fmla="*/ 266061 w 638113"/>
                <a:gd name="connsiteY93" fmla="*/ 429504 h 710368"/>
                <a:gd name="connsiteX94" fmla="*/ 271532 w 638113"/>
                <a:gd name="connsiteY94" fmla="*/ 425856 h 710368"/>
                <a:gd name="connsiteX95" fmla="*/ 277003 w 638113"/>
                <a:gd name="connsiteY95" fmla="*/ 455037 h 710368"/>
                <a:gd name="connsiteX96" fmla="*/ 284298 w 638113"/>
                <a:gd name="connsiteY96" fmla="*/ 473275 h 710368"/>
                <a:gd name="connsiteX97" fmla="*/ 295241 w 638113"/>
                <a:gd name="connsiteY97" fmla="*/ 487865 h 710368"/>
                <a:gd name="connsiteX98" fmla="*/ 223201 w 638113"/>
                <a:gd name="connsiteY98" fmla="*/ 416737 h 710368"/>
                <a:gd name="connsiteX99" fmla="*/ 230497 w 638113"/>
                <a:gd name="connsiteY99" fmla="*/ 401235 h 710368"/>
                <a:gd name="connsiteX100" fmla="*/ 260589 w 638113"/>
                <a:gd name="connsiteY100" fmla="*/ 365671 h 710368"/>
                <a:gd name="connsiteX101" fmla="*/ 267884 w 638113"/>
                <a:gd name="connsiteY101" fmla="*/ 403971 h 710368"/>
                <a:gd name="connsiteX102" fmla="*/ 256941 w 638113"/>
                <a:gd name="connsiteY102" fmla="*/ 410354 h 710368"/>
                <a:gd name="connsiteX103" fmla="*/ 245087 w 638113"/>
                <a:gd name="connsiteY103" fmla="*/ 427680 h 710368"/>
                <a:gd name="connsiteX104" fmla="*/ 239616 w 638113"/>
                <a:gd name="connsiteY104" fmla="*/ 486953 h 710368"/>
                <a:gd name="connsiteX105" fmla="*/ 232320 w 638113"/>
                <a:gd name="connsiteY105" fmla="*/ 486953 h 710368"/>
                <a:gd name="connsiteX106" fmla="*/ 223201 w 638113"/>
                <a:gd name="connsiteY106" fmla="*/ 416737 h 710368"/>
                <a:gd name="connsiteX107" fmla="*/ 223201 w 638113"/>
                <a:gd name="connsiteY107" fmla="*/ 416737 h 710368"/>
                <a:gd name="connsiteX108" fmla="*/ 377311 w 638113"/>
                <a:gd name="connsiteY108" fmla="*/ 554434 h 710368"/>
                <a:gd name="connsiteX109" fmla="*/ 371840 w 638113"/>
                <a:gd name="connsiteY109" fmla="*/ 554434 h 710368"/>
                <a:gd name="connsiteX110" fmla="*/ 301624 w 638113"/>
                <a:gd name="connsiteY110" fmla="*/ 460508 h 710368"/>
                <a:gd name="connsiteX111" fmla="*/ 297065 w 638113"/>
                <a:gd name="connsiteY111" fmla="*/ 446830 h 710368"/>
                <a:gd name="connsiteX112" fmla="*/ 289769 w 638113"/>
                <a:gd name="connsiteY112" fmla="*/ 406706 h 710368"/>
                <a:gd name="connsiteX113" fmla="*/ 289769 w 638113"/>
                <a:gd name="connsiteY113" fmla="*/ 406706 h 710368"/>
                <a:gd name="connsiteX114" fmla="*/ 280651 w 638113"/>
                <a:gd name="connsiteY114" fmla="*/ 358376 h 710368"/>
                <a:gd name="connsiteX115" fmla="*/ 328981 w 638113"/>
                <a:gd name="connsiteY115" fmla="*/ 378438 h 710368"/>
                <a:gd name="connsiteX116" fmla="*/ 332629 w 638113"/>
                <a:gd name="connsiteY116" fmla="*/ 447742 h 710368"/>
                <a:gd name="connsiteX117" fmla="*/ 335364 w 638113"/>
                <a:gd name="connsiteY117" fmla="*/ 466892 h 710368"/>
                <a:gd name="connsiteX118" fmla="*/ 377311 w 638113"/>
                <a:gd name="connsiteY118" fmla="*/ 554434 h 710368"/>
                <a:gd name="connsiteX119" fmla="*/ 584312 w 638113"/>
                <a:gd name="connsiteY119" fmla="*/ 690307 h 710368"/>
                <a:gd name="connsiteX120" fmla="*/ 469413 w 638113"/>
                <a:gd name="connsiteY120" fmla="*/ 690307 h 710368"/>
                <a:gd name="connsiteX121" fmla="*/ 469413 w 638113"/>
                <a:gd name="connsiteY121" fmla="*/ 652919 h 710368"/>
                <a:gd name="connsiteX122" fmla="*/ 484004 w 638113"/>
                <a:gd name="connsiteY122" fmla="*/ 638329 h 710368"/>
                <a:gd name="connsiteX123" fmla="*/ 568810 w 638113"/>
                <a:gd name="connsiteY123" fmla="*/ 638329 h 710368"/>
                <a:gd name="connsiteX124" fmla="*/ 583400 w 638113"/>
                <a:gd name="connsiteY124" fmla="*/ 652919 h 710368"/>
                <a:gd name="connsiteX125" fmla="*/ 583400 w 638113"/>
                <a:gd name="connsiteY125" fmla="*/ 690307 h 710368"/>
                <a:gd name="connsiteX126" fmla="*/ 448440 w 638113"/>
                <a:gd name="connsiteY126" fmla="*/ 652919 h 710368"/>
                <a:gd name="connsiteX127" fmla="*/ 448440 w 638113"/>
                <a:gd name="connsiteY127" fmla="*/ 690307 h 710368"/>
                <a:gd name="connsiteX128" fmla="*/ 333541 w 638113"/>
                <a:gd name="connsiteY128" fmla="*/ 690307 h 710368"/>
                <a:gd name="connsiteX129" fmla="*/ 333541 w 638113"/>
                <a:gd name="connsiteY129" fmla="*/ 589998 h 710368"/>
                <a:gd name="connsiteX130" fmla="*/ 348131 w 638113"/>
                <a:gd name="connsiteY130" fmla="*/ 575408 h 710368"/>
                <a:gd name="connsiteX131" fmla="*/ 432937 w 638113"/>
                <a:gd name="connsiteY131" fmla="*/ 575408 h 710368"/>
                <a:gd name="connsiteX132" fmla="*/ 447528 w 638113"/>
                <a:gd name="connsiteY132" fmla="*/ 589998 h 710368"/>
                <a:gd name="connsiteX133" fmla="*/ 448440 w 638113"/>
                <a:gd name="connsiteY133" fmla="*/ 652919 h 710368"/>
                <a:gd name="connsiteX134" fmla="*/ 448440 w 638113"/>
                <a:gd name="connsiteY134" fmla="*/ 652919 h 710368"/>
                <a:gd name="connsiteX135" fmla="*/ 62708 w 638113"/>
                <a:gd name="connsiteY135" fmla="*/ 421297 h 710368"/>
                <a:gd name="connsiteX136" fmla="*/ 77298 w 638113"/>
                <a:gd name="connsiteY136" fmla="*/ 406706 h 710368"/>
                <a:gd name="connsiteX137" fmla="*/ 151162 w 638113"/>
                <a:gd name="connsiteY137" fmla="*/ 406706 h 710368"/>
                <a:gd name="connsiteX138" fmla="*/ 151162 w 638113"/>
                <a:gd name="connsiteY138" fmla="*/ 406706 h 710368"/>
                <a:gd name="connsiteX139" fmla="*/ 151162 w 638113"/>
                <a:gd name="connsiteY139" fmla="*/ 406706 h 710368"/>
                <a:gd name="connsiteX140" fmla="*/ 163016 w 638113"/>
                <a:gd name="connsiteY140" fmla="*/ 406706 h 710368"/>
                <a:gd name="connsiteX141" fmla="*/ 177607 w 638113"/>
                <a:gd name="connsiteY141" fmla="*/ 421297 h 710368"/>
                <a:gd name="connsiteX142" fmla="*/ 177607 w 638113"/>
                <a:gd name="connsiteY142" fmla="*/ 575408 h 710368"/>
                <a:gd name="connsiteX143" fmla="*/ 187638 w 638113"/>
                <a:gd name="connsiteY143" fmla="*/ 585438 h 710368"/>
                <a:gd name="connsiteX144" fmla="*/ 197668 w 638113"/>
                <a:gd name="connsiteY144" fmla="*/ 575408 h 710368"/>
                <a:gd name="connsiteX145" fmla="*/ 197668 w 638113"/>
                <a:gd name="connsiteY145" fmla="*/ 523429 h 710368"/>
                <a:gd name="connsiteX146" fmla="*/ 212258 w 638113"/>
                <a:gd name="connsiteY146" fmla="*/ 508839 h 710368"/>
                <a:gd name="connsiteX147" fmla="*/ 297065 w 638113"/>
                <a:gd name="connsiteY147" fmla="*/ 508839 h 710368"/>
                <a:gd name="connsiteX148" fmla="*/ 311655 w 638113"/>
                <a:gd name="connsiteY148" fmla="*/ 523429 h 710368"/>
                <a:gd name="connsiteX149" fmla="*/ 311655 w 638113"/>
                <a:gd name="connsiteY149" fmla="*/ 690307 h 710368"/>
                <a:gd name="connsiteX150" fmla="*/ 196756 w 638113"/>
                <a:gd name="connsiteY150" fmla="*/ 690307 h 710368"/>
                <a:gd name="connsiteX151" fmla="*/ 196756 w 638113"/>
                <a:gd name="connsiteY151" fmla="*/ 627386 h 710368"/>
                <a:gd name="connsiteX152" fmla="*/ 186725 w 638113"/>
                <a:gd name="connsiteY152" fmla="*/ 617355 h 710368"/>
                <a:gd name="connsiteX153" fmla="*/ 176695 w 638113"/>
                <a:gd name="connsiteY153" fmla="*/ 627386 h 710368"/>
                <a:gd name="connsiteX154" fmla="*/ 176695 w 638113"/>
                <a:gd name="connsiteY154" fmla="*/ 690307 h 710368"/>
                <a:gd name="connsiteX155" fmla="*/ 61796 w 638113"/>
                <a:gd name="connsiteY155" fmla="*/ 690307 h 710368"/>
                <a:gd name="connsiteX156" fmla="*/ 61796 w 638113"/>
                <a:gd name="connsiteY156" fmla="*/ 421297 h 710368"/>
                <a:gd name="connsiteX157" fmla="*/ 62708 w 638113"/>
                <a:gd name="connsiteY157" fmla="*/ 421297 h 710368"/>
                <a:gd name="connsiteX158" fmla="*/ 162105 w 638113"/>
                <a:gd name="connsiteY158" fmla="*/ 385733 h 710368"/>
                <a:gd name="connsiteX159" fmla="*/ 162105 w 638113"/>
                <a:gd name="connsiteY159" fmla="*/ 222503 h 710368"/>
                <a:gd name="connsiteX160" fmla="*/ 230497 w 638113"/>
                <a:gd name="connsiteY160" fmla="*/ 264450 h 710368"/>
                <a:gd name="connsiteX161" fmla="*/ 255118 w 638113"/>
                <a:gd name="connsiteY161" fmla="*/ 339226 h 710368"/>
                <a:gd name="connsiteX162" fmla="*/ 214083 w 638113"/>
                <a:gd name="connsiteY162" fmla="*/ 388468 h 710368"/>
                <a:gd name="connsiteX163" fmla="*/ 202228 w 638113"/>
                <a:gd name="connsiteY163" fmla="*/ 419473 h 710368"/>
                <a:gd name="connsiteX164" fmla="*/ 210435 w 638113"/>
                <a:gd name="connsiteY164" fmla="*/ 487865 h 710368"/>
                <a:gd name="connsiteX165" fmla="*/ 198580 w 638113"/>
                <a:gd name="connsiteY165" fmla="*/ 490601 h 710368"/>
                <a:gd name="connsiteX166" fmla="*/ 198580 w 638113"/>
                <a:gd name="connsiteY166" fmla="*/ 421297 h 710368"/>
                <a:gd name="connsiteX167" fmla="*/ 163016 w 638113"/>
                <a:gd name="connsiteY167" fmla="*/ 385733 h 710368"/>
                <a:gd name="connsiteX168" fmla="*/ 162105 w 638113"/>
                <a:gd name="connsiteY168" fmla="*/ 385733 h 710368"/>
                <a:gd name="connsiteX169" fmla="*/ 141131 w 638113"/>
                <a:gd name="connsiteY169" fmla="*/ 100309 h 710368"/>
                <a:gd name="connsiteX170" fmla="*/ 30791 w 638113"/>
                <a:gd name="connsiteY170" fmla="*/ 100309 h 710368"/>
                <a:gd name="connsiteX171" fmla="*/ 54501 w 638113"/>
                <a:gd name="connsiteY171" fmla="*/ 79335 h 710368"/>
                <a:gd name="connsiteX172" fmla="*/ 59972 w 638113"/>
                <a:gd name="connsiteY172" fmla="*/ 68392 h 710368"/>
                <a:gd name="connsiteX173" fmla="*/ 54501 w 638113"/>
                <a:gd name="connsiteY173" fmla="*/ 57450 h 710368"/>
                <a:gd name="connsiteX174" fmla="*/ 30791 w 638113"/>
                <a:gd name="connsiteY174" fmla="*/ 36476 h 710368"/>
                <a:gd name="connsiteX175" fmla="*/ 141131 w 638113"/>
                <a:gd name="connsiteY175" fmla="*/ 36476 h 710368"/>
                <a:gd name="connsiteX176" fmla="*/ 141131 w 638113"/>
                <a:gd name="connsiteY176" fmla="*/ 100309 h 710368"/>
                <a:gd name="connsiteX177" fmla="*/ 141131 w 638113"/>
                <a:gd name="connsiteY177" fmla="*/ 100309 h 71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38113" h="710368">
                  <a:moveTo>
                    <a:pt x="5259" y="94837"/>
                  </a:moveTo>
                  <a:cubicBezTo>
                    <a:pt x="699" y="99397"/>
                    <a:pt x="-1125" y="105780"/>
                    <a:pt x="699" y="111252"/>
                  </a:cubicBezTo>
                  <a:cubicBezTo>
                    <a:pt x="2523" y="116723"/>
                    <a:pt x="7994" y="121282"/>
                    <a:pt x="14377" y="121282"/>
                  </a:cubicBezTo>
                  <a:lnTo>
                    <a:pt x="140219" y="121282"/>
                  </a:lnTo>
                  <a:lnTo>
                    <a:pt x="140219" y="140432"/>
                  </a:lnTo>
                  <a:cubicBezTo>
                    <a:pt x="138395" y="140432"/>
                    <a:pt x="137483" y="140432"/>
                    <a:pt x="135660" y="141344"/>
                  </a:cubicBezTo>
                  <a:cubicBezTo>
                    <a:pt x="132924" y="142256"/>
                    <a:pt x="130188" y="144992"/>
                    <a:pt x="129276" y="147727"/>
                  </a:cubicBezTo>
                  <a:cubicBezTo>
                    <a:pt x="123804" y="166877"/>
                    <a:pt x="128364" y="187851"/>
                    <a:pt x="139307" y="203353"/>
                  </a:cubicBezTo>
                  <a:lnTo>
                    <a:pt x="139307" y="385733"/>
                  </a:lnTo>
                  <a:lnTo>
                    <a:pt x="76386" y="385733"/>
                  </a:lnTo>
                  <a:cubicBezTo>
                    <a:pt x="56324" y="385733"/>
                    <a:pt x="40822" y="402147"/>
                    <a:pt x="40822" y="421297"/>
                  </a:cubicBezTo>
                  <a:lnTo>
                    <a:pt x="40822" y="690307"/>
                  </a:lnTo>
                  <a:lnTo>
                    <a:pt x="13465" y="690307"/>
                  </a:lnTo>
                  <a:cubicBezTo>
                    <a:pt x="7994" y="690307"/>
                    <a:pt x="3434" y="694866"/>
                    <a:pt x="3434" y="700338"/>
                  </a:cubicBezTo>
                  <a:cubicBezTo>
                    <a:pt x="3434" y="705809"/>
                    <a:pt x="7994" y="710368"/>
                    <a:pt x="13465" y="710368"/>
                  </a:cubicBezTo>
                  <a:lnTo>
                    <a:pt x="628082" y="710368"/>
                  </a:lnTo>
                  <a:cubicBezTo>
                    <a:pt x="633554" y="710368"/>
                    <a:pt x="638113" y="705809"/>
                    <a:pt x="638113" y="700338"/>
                  </a:cubicBezTo>
                  <a:cubicBezTo>
                    <a:pt x="638113" y="694866"/>
                    <a:pt x="633554" y="690307"/>
                    <a:pt x="628082" y="690307"/>
                  </a:cubicBezTo>
                  <a:lnTo>
                    <a:pt x="603462" y="690307"/>
                  </a:lnTo>
                  <a:lnTo>
                    <a:pt x="603462" y="652919"/>
                  </a:lnTo>
                  <a:cubicBezTo>
                    <a:pt x="603462" y="632857"/>
                    <a:pt x="587047" y="617355"/>
                    <a:pt x="567898" y="617355"/>
                  </a:cubicBezTo>
                  <a:lnTo>
                    <a:pt x="483091" y="617355"/>
                  </a:lnTo>
                  <a:cubicBezTo>
                    <a:pt x="477620" y="617355"/>
                    <a:pt x="473061" y="618267"/>
                    <a:pt x="468501" y="621002"/>
                  </a:cubicBezTo>
                  <a:lnTo>
                    <a:pt x="468501" y="590910"/>
                  </a:lnTo>
                  <a:cubicBezTo>
                    <a:pt x="468501" y="570848"/>
                    <a:pt x="452087" y="555346"/>
                    <a:pt x="432937" y="555346"/>
                  </a:cubicBezTo>
                  <a:lnTo>
                    <a:pt x="399197" y="555346"/>
                  </a:lnTo>
                  <a:lnTo>
                    <a:pt x="352690" y="458685"/>
                  </a:lnTo>
                  <a:cubicBezTo>
                    <a:pt x="351778" y="455949"/>
                    <a:pt x="351778" y="450478"/>
                    <a:pt x="351778" y="447742"/>
                  </a:cubicBezTo>
                  <a:lnTo>
                    <a:pt x="347219" y="371142"/>
                  </a:lnTo>
                  <a:cubicBezTo>
                    <a:pt x="347219" y="370231"/>
                    <a:pt x="347219" y="369319"/>
                    <a:pt x="347219" y="369319"/>
                  </a:cubicBezTo>
                  <a:lnTo>
                    <a:pt x="331716" y="312781"/>
                  </a:lnTo>
                  <a:cubicBezTo>
                    <a:pt x="329893" y="307310"/>
                    <a:pt x="324422" y="303662"/>
                    <a:pt x="318950" y="305486"/>
                  </a:cubicBezTo>
                  <a:cubicBezTo>
                    <a:pt x="313479" y="307310"/>
                    <a:pt x="309831" y="312781"/>
                    <a:pt x="311655" y="318252"/>
                  </a:cubicBezTo>
                  <a:lnTo>
                    <a:pt x="321686" y="353816"/>
                  </a:lnTo>
                  <a:lnTo>
                    <a:pt x="287034" y="339226"/>
                  </a:lnTo>
                  <a:lnTo>
                    <a:pt x="274267" y="333755"/>
                  </a:lnTo>
                  <a:lnTo>
                    <a:pt x="256941" y="280865"/>
                  </a:lnTo>
                  <a:cubicBezTo>
                    <a:pt x="261501" y="283600"/>
                    <a:pt x="267884" y="281776"/>
                    <a:pt x="270620" y="277217"/>
                  </a:cubicBezTo>
                  <a:cubicBezTo>
                    <a:pt x="273355" y="272658"/>
                    <a:pt x="272444" y="266274"/>
                    <a:pt x="266972" y="262627"/>
                  </a:cubicBezTo>
                  <a:lnTo>
                    <a:pt x="244175" y="248948"/>
                  </a:lnTo>
                  <a:cubicBezTo>
                    <a:pt x="244175" y="248948"/>
                    <a:pt x="244175" y="248948"/>
                    <a:pt x="244175" y="248948"/>
                  </a:cubicBezTo>
                  <a:lnTo>
                    <a:pt x="170311" y="204265"/>
                  </a:lnTo>
                  <a:cubicBezTo>
                    <a:pt x="157545" y="196970"/>
                    <a:pt x="150250" y="183291"/>
                    <a:pt x="149337" y="168701"/>
                  </a:cubicBezTo>
                  <a:lnTo>
                    <a:pt x="263324" y="230710"/>
                  </a:lnTo>
                  <a:cubicBezTo>
                    <a:pt x="264236" y="230710"/>
                    <a:pt x="264236" y="231622"/>
                    <a:pt x="265149" y="231622"/>
                  </a:cubicBezTo>
                  <a:lnTo>
                    <a:pt x="266972" y="232534"/>
                  </a:lnTo>
                  <a:lnTo>
                    <a:pt x="283386" y="241653"/>
                  </a:lnTo>
                  <a:cubicBezTo>
                    <a:pt x="292506" y="246212"/>
                    <a:pt x="295241" y="255331"/>
                    <a:pt x="299800" y="270834"/>
                  </a:cubicBezTo>
                  <a:lnTo>
                    <a:pt x="301624" y="279041"/>
                  </a:lnTo>
                  <a:cubicBezTo>
                    <a:pt x="302536" y="283600"/>
                    <a:pt x="307096" y="286336"/>
                    <a:pt x="311655" y="286336"/>
                  </a:cubicBezTo>
                  <a:cubicBezTo>
                    <a:pt x="312567" y="286336"/>
                    <a:pt x="313479" y="286336"/>
                    <a:pt x="314391" y="286336"/>
                  </a:cubicBezTo>
                  <a:cubicBezTo>
                    <a:pt x="319862" y="284512"/>
                    <a:pt x="323510" y="279041"/>
                    <a:pt x="321686" y="273569"/>
                  </a:cubicBezTo>
                  <a:lnTo>
                    <a:pt x="319862" y="265362"/>
                  </a:lnTo>
                  <a:cubicBezTo>
                    <a:pt x="317127" y="254420"/>
                    <a:pt x="313479" y="243477"/>
                    <a:pt x="307096" y="235270"/>
                  </a:cubicBezTo>
                  <a:cubicBezTo>
                    <a:pt x="311655" y="232534"/>
                    <a:pt x="316214" y="227975"/>
                    <a:pt x="318950" y="222503"/>
                  </a:cubicBezTo>
                  <a:lnTo>
                    <a:pt x="330805" y="198794"/>
                  </a:lnTo>
                  <a:cubicBezTo>
                    <a:pt x="334453" y="190587"/>
                    <a:pt x="335364" y="182380"/>
                    <a:pt x="332629" y="173261"/>
                  </a:cubicBezTo>
                  <a:cubicBezTo>
                    <a:pt x="329893" y="165054"/>
                    <a:pt x="324422" y="157758"/>
                    <a:pt x="316214" y="154111"/>
                  </a:cubicBezTo>
                  <a:lnTo>
                    <a:pt x="307096" y="149551"/>
                  </a:lnTo>
                  <a:cubicBezTo>
                    <a:pt x="290681" y="141344"/>
                    <a:pt x="270620" y="147727"/>
                    <a:pt x="262413" y="164142"/>
                  </a:cubicBezTo>
                  <a:lnTo>
                    <a:pt x="250558" y="187851"/>
                  </a:lnTo>
                  <a:cubicBezTo>
                    <a:pt x="248734" y="191499"/>
                    <a:pt x="247822" y="195146"/>
                    <a:pt x="246911" y="198794"/>
                  </a:cubicBezTo>
                  <a:lnTo>
                    <a:pt x="161193" y="152287"/>
                  </a:lnTo>
                  <a:lnTo>
                    <a:pt x="161193" y="10031"/>
                  </a:lnTo>
                  <a:cubicBezTo>
                    <a:pt x="161193" y="4560"/>
                    <a:pt x="156633" y="0"/>
                    <a:pt x="151162" y="0"/>
                  </a:cubicBezTo>
                  <a:cubicBezTo>
                    <a:pt x="145690" y="0"/>
                    <a:pt x="141131" y="4560"/>
                    <a:pt x="141131" y="10031"/>
                  </a:cubicBezTo>
                  <a:lnTo>
                    <a:pt x="141131" y="15502"/>
                  </a:lnTo>
                  <a:lnTo>
                    <a:pt x="15289" y="15502"/>
                  </a:lnTo>
                  <a:cubicBezTo>
                    <a:pt x="8906" y="15502"/>
                    <a:pt x="3434" y="19150"/>
                    <a:pt x="1611" y="25533"/>
                  </a:cubicBezTo>
                  <a:cubicBezTo>
                    <a:pt x="-213" y="31005"/>
                    <a:pt x="699" y="38300"/>
                    <a:pt x="6170" y="41947"/>
                  </a:cubicBezTo>
                  <a:lnTo>
                    <a:pt x="36263" y="68392"/>
                  </a:lnTo>
                  <a:lnTo>
                    <a:pt x="5259" y="94837"/>
                  </a:lnTo>
                  <a:lnTo>
                    <a:pt x="5259" y="94837"/>
                  </a:lnTo>
                  <a:close/>
                  <a:moveTo>
                    <a:pt x="313479" y="178732"/>
                  </a:moveTo>
                  <a:cubicBezTo>
                    <a:pt x="314391" y="181468"/>
                    <a:pt x="314391" y="185115"/>
                    <a:pt x="312567" y="187851"/>
                  </a:cubicBezTo>
                  <a:lnTo>
                    <a:pt x="300712" y="211560"/>
                  </a:lnTo>
                  <a:cubicBezTo>
                    <a:pt x="297977" y="217944"/>
                    <a:pt x="290681" y="219767"/>
                    <a:pt x="284298" y="217032"/>
                  </a:cubicBezTo>
                  <a:lnTo>
                    <a:pt x="277003" y="213384"/>
                  </a:lnTo>
                  <a:lnTo>
                    <a:pt x="273355" y="211560"/>
                  </a:lnTo>
                  <a:cubicBezTo>
                    <a:pt x="268796" y="207913"/>
                    <a:pt x="266972" y="201529"/>
                    <a:pt x="269708" y="196058"/>
                  </a:cubicBezTo>
                  <a:lnTo>
                    <a:pt x="281563" y="172349"/>
                  </a:lnTo>
                  <a:cubicBezTo>
                    <a:pt x="283386" y="167789"/>
                    <a:pt x="287946" y="165965"/>
                    <a:pt x="292506" y="165965"/>
                  </a:cubicBezTo>
                  <a:cubicBezTo>
                    <a:pt x="294329" y="165965"/>
                    <a:pt x="296153" y="165965"/>
                    <a:pt x="297977" y="166877"/>
                  </a:cubicBezTo>
                  <a:lnTo>
                    <a:pt x="307096" y="171437"/>
                  </a:lnTo>
                  <a:cubicBezTo>
                    <a:pt x="309831" y="173261"/>
                    <a:pt x="312567" y="175996"/>
                    <a:pt x="313479" y="178732"/>
                  </a:cubicBezTo>
                  <a:lnTo>
                    <a:pt x="313479" y="178732"/>
                  </a:lnTo>
                  <a:close/>
                  <a:moveTo>
                    <a:pt x="334453" y="539843"/>
                  </a:moveTo>
                  <a:lnTo>
                    <a:pt x="346307" y="555346"/>
                  </a:lnTo>
                  <a:cubicBezTo>
                    <a:pt x="342659" y="555346"/>
                    <a:pt x="338100" y="557170"/>
                    <a:pt x="334453" y="558081"/>
                  </a:cubicBezTo>
                  <a:lnTo>
                    <a:pt x="334453" y="539843"/>
                  </a:lnTo>
                  <a:close/>
                  <a:moveTo>
                    <a:pt x="295241" y="487865"/>
                  </a:moveTo>
                  <a:lnTo>
                    <a:pt x="259677" y="487865"/>
                  </a:lnTo>
                  <a:lnTo>
                    <a:pt x="265149" y="430416"/>
                  </a:lnTo>
                  <a:cubicBezTo>
                    <a:pt x="265149" y="430416"/>
                    <a:pt x="265149" y="429504"/>
                    <a:pt x="266061" y="429504"/>
                  </a:cubicBezTo>
                  <a:cubicBezTo>
                    <a:pt x="266972" y="429504"/>
                    <a:pt x="271532" y="425856"/>
                    <a:pt x="271532" y="425856"/>
                  </a:cubicBezTo>
                  <a:cubicBezTo>
                    <a:pt x="271532" y="425856"/>
                    <a:pt x="277003" y="454125"/>
                    <a:pt x="277003" y="455037"/>
                  </a:cubicBezTo>
                  <a:cubicBezTo>
                    <a:pt x="277915" y="460508"/>
                    <a:pt x="279738" y="467804"/>
                    <a:pt x="284298" y="473275"/>
                  </a:cubicBezTo>
                  <a:lnTo>
                    <a:pt x="295241" y="487865"/>
                  </a:lnTo>
                  <a:close/>
                  <a:moveTo>
                    <a:pt x="223201" y="416737"/>
                  </a:moveTo>
                  <a:cubicBezTo>
                    <a:pt x="222289" y="412178"/>
                    <a:pt x="225025" y="409442"/>
                    <a:pt x="230497" y="401235"/>
                  </a:cubicBezTo>
                  <a:cubicBezTo>
                    <a:pt x="231408" y="400323"/>
                    <a:pt x="260589" y="365671"/>
                    <a:pt x="260589" y="365671"/>
                  </a:cubicBezTo>
                  <a:lnTo>
                    <a:pt x="267884" y="403971"/>
                  </a:lnTo>
                  <a:lnTo>
                    <a:pt x="256941" y="410354"/>
                  </a:lnTo>
                  <a:cubicBezTo>
                    <a:pt x="249646" y="414002"/>
                    <a:pt x="245087" y="420385"/>
                    <a:pt x="245087" y="427680"/>
                  </a:cubicBezTo>
                  <a:lnTo>
                    <a:pt x="239616" y="486953"/>
                  </a:lnTo>
                  <a:lnTo>
                    <a:pt x="232320" y="486953"/>
                  </a:lnTo>
                  <a:lnTo>
                    <a:pt x="223201" y="416737"/>
                  </a:lnTo>
                  <a:lnTo>
                    <a:pt x="223201" y="416737"/>
                  </a:lnTo>
                  <a:close/>
                  <a:moveTo>
                    <a:pt x="377311" y="554434"/>
                  </a:moveTo>
                  <a:lnTo>
                    <a:pt x="371840" y="554434"/>
                  </a:lnTo>
                  <a:lnTo>
                    <a:pt x="301624" y="460508"/>
                  </a:lnTo>
                  <a:cubicBezTo>
                    <a:pt x="298889" y="456861"/>
                    <a:pt x="297977" y="450478"/>
                    <a:pt x="297065" y="446830"/>
                  </a:cubicBezTo>
                  <a:lnTo>
                    <a:pt x="289769" y="406706"/>
                  </a:lnTo>
                  <a:cubicBezTo>
                    <a:pt x="289769" y="406706"/>
                    <a:pt x="289769" y="406706"/>
                    <a:pt x="289769" y="406706"/>
                  </a:cubicBezTo>
                  <a:lnTo>
                    <a:pt x="280651" y="358376"/>
                  </a:lnTo>
                  <a:lnTo>
                    <a:pt x="328981" y="378438"/>
                  </a:lnTo>
                  <a:lnTo>
                    <a:pt x="332629" y="447742"/>
                  </a:lnTo>
                  <a:cubicBezTo>
                    <a:pt x="332629" y="454125"/>
                    <a:pt x="333541" y="460508"/>
                    <a:pt x="335364" y="466892"/>
                  </a:cubicBezTo>
                  <a:lnTo>
                    <a:pt x="377311" y="554434"/>
                  </a:lnTo>
                  <a:close/>
                  <a:moveTo>
                    <a:pt x="584312" y="690307"/>
                  </a:moveTo>
                  <a:lnTo>
                    <a:pt x="469413" y="690307"/>
                  </a:lnTo>
                  <a:lnTo>
                    <a:pt x="469413" y="652919"/>
                  </a:lnTo>
                  <a:cubicBezTo>
                    <a:pt x="469413" y="644712"/>
                    <a:pt x="475796" y="638329"/>
                    <a:pt x="484004" y="638329"/>
                  </a:cubicBezTo>
                  <a:lnTo>
                    <a:pt x="568810" y="638329"/>
                  </a:lnTo>
                  <a:cubicBezTo>
                    <a:pt x="577017" y="638329"/>
                    <a:pt x="583400" y="644712"/>
                    <a:pt x="583400" y="652919"/>
                  </a:cubicBezTo>
                  <a:lnTo>
                    <a:pt x="583400" y="690307"/>
                  </a:lnTo>
                  <a:close/>
                  <a:moveTo>
                    <a:pt x="448440" y="652919"/>
                  </a:moveTo>
                  <a:lnTo>
                    <a:pt x="448440" y="690307"/>
                  </a:lnTo>
                  <a:lnTo>
                    <a:pt x="333541" y="690307"/>
                  </a:lnTo>
                  <a:lnTo>
                    <a:pt x="333541" y="589998"/>
                  </a:lnTo>
                  <a:cubicBezTo>
                    <a:pt x="333541" y="581791"/>
                    <a:pt x="339924" y="575408"/>
                    <a:pt x="348131" y="575408"/>
                  </a:cubicBezTo>
                  <a:lnTo>
                    <a:pt x="432937" y="575408"/>
                  </a:lnTo>
                  <a:cubicBezTo>
                    <a:pt x="441144" y="575408"/>
                    <a:pt x="447528" y="581791"/>
                    <a:pt x="447528" y="589998"/>
                  </a:cubicBezTo>
                  <a:lnTo>
                    <a:pt x="448440" y="652919"/>
                  </a:lnTo>
                  <a:lnTo>
                    <a:pt x="448440" y="652919"/>
                  </a:lnTo>
                  <a:close/>
                  <a:moveTo>
                    <a:pt x="62708" y="421297"/>
                  </a:moveTo>
                  <a:cubicBezTo>
                    <a:pt x="62708" y="413090"/>
                    <a:pt x="69091" y="406706"/>
                    <a:pt x="77298" y="406706"/>
                  </a:cubicBezTo>
                  <a:lnTo>
                    <a:pt x="151162" y="406706"/>
                  </a:lnTo>
                  <a:cubicBezTo>
                    <a:pt x="151162" y="406706"/>
                    <a:pt x="151162" y="406706"/>
                    <a:pt x="151162" y="406706"/>
                  </a:cubicBezTo>
                  <a:cubicBezTo>
                    <a:pt x="151162" y="406706"/>
                    <a:pt x="151162" y="406706"/>
                    <a:pt x="151162" y="406706"/>
                  </a:cubicBezTo>
                  <a:lnTo>
                    <a:pt x="163016" y="406706"/>
                  </a:lnTo>
                  <a:cubicBezTo>
                    <a:pt x="171223" y="406706"/>
                    <a:pt x="177607" y="413090"/>
                    <a:pt x="177607" y="421297"/>
                  </a:cubicBezTo>
                  <a:lnTo>
                    <a:pt x="177607" y="575408"/>
                  </a:lnTo>
                  <a:cubicBezTo>
                    <a:pt x="177607" y="580879"/>
                    <a:pt x="182166" y="585438"/>
                    <a:pt x="187638" y="585438"/>
                  </a:cubicBezTo>
                  <a:cubicBezTo>
                    <a:pt x="193109" y="585438"/>
                    <a:pt x="197668" y="580879"/>
                    <a:pt x="197668" y="575408"/>
                  </a:cubicBezTo>
                  <a:lnTo>
                    <a:pt x="197668" y="523429"/>
                  </a:lnTo>
                  <a:cubicBezTo>
                    <a:pt x="197668" y="515222"/>
                    <a:pt x="204052" y="508839"/>
                    <a:pt x="212258" y="508839"/>
                  </a:cubicBezTo>
                  <a:lnTo>
                    <a:pt x="297065" y="508839"/>
                  </a:lnTo>
                  <a:cubicBezTo>
                    <a:pt x="305272" y="508839"/>
                    <a:pt x="311655" y="515222"/>
                    <a:pt x="311655" y="523429"/>
                  </a:cubicBezTo>
                  <a:lnTo>
                    <a:pt x="311655" y="690307"/>
                  </a:lnTo>
                  <a:lnTo>
                    <a:pt x="196756" y="690307"/>
                  </a:lnTo>
                  <a:lnTo>
                    <a:pt x="196756" y="627386"/>
                  </a:lnTo>
                  <a:cubicBezTo>
                    <a:pt x="196756" y="621914"/>
                    <a:pt x="192197" y="617355"/>
                    <a:pt x="186725" y="617355"/>
                  </a:cubicBezTo>
                  <a:cubicBezTo>
                    <a:pt x="181254" y="617355"/>
                    <a:pt x="176695" y="621914"/>
                    <a:pt x="176695" y="627386"/>
                  </a:cubicBezTo>
                  <a:lnTo>
                    <a:pt x="176695" y="690307"/>
                  </a:lnTo>
                  <a:lnTo>
                    <a:pt x="61796" y="690307"/>
                  </a:lnTo>
                  <a:lnTo>
                    <a:pt x="61796" y="421297"/>
                  </a:lnTo>
                  <a:lnTo>
                    <a:pt x="62708" y="421297"/>
                  </a:lnTo>
                  <a:close/>
                  <a:moveTo>
                    <a:pt x="162105" y="385733"/>
                  </a:moveTo>
                  <a:lnTo>
                    <a:pt x="162105" y="222503"/>
                  </a:lnTo>
                  <a:lnTo>
                    <a:pt x="230497" y="264450"/>
                  </a:lnTo>
                  <a:lnTo>
                    <a:pt x="255118" y="339226"/>
                  </a:lnTo>
                  <a:cubicBezTo>
                    <a:pt x="255118" y="339226"/>
                    <a:pt x="214994" y="387557"/>
                    <a:pt x="214083" y="388468"/>
                  </a:cubicBezTo>
                  <a:cubicBezTo>
                    <a:pt x="207699" y="396676"/>
                    <a:pt x="200404" y="405795"/>
                    <a:pt x="202228" y="419473"/>
                  </a:cubicBezTo>
                  <a:lnTo>
                    <a:pt x="210435" y="487865"/>
                  </a:lnTo>
                  <a:cubicBezTo>
                    <a:pt x="205875" y="487865"/>
                    <a:pt x="202228" y="489689"/>
                    <a:pt x="198580" y="490601"/>
                  </a:cubicBezTo>
                  <a:lnTo>
                    <a:pt x="198580" y="421297"/>
                  </a:lnTo>
                  <a:cubicBezTo>
                    <a:pt x="198580" y="401235"/>
                    <a:pt x="182166" y="385733"/>
                    <a:pt x="163016" y="385733"/>
                  </a:cubicBezTo>
                  <a:lnTo>
                    <a:pt x="162105" y="385733"/>
                  </a:lnTo>
                  <a:close/>
                  <a:moveTo>
                    <a:pt x="141131" y="100309"/>
                  </a:moveTo>
                  <a:lnTo>
                    <a:pt x="30791" y="100309"/>
                  </a:lnTo>
                  <a:lnTo>
                    <a:pt x="54501" y="79335"/>
                  </a:lnTo>
                  <a:cubicBezTo>
                    <a:pt x="58148" y="76599"/>
                    <a:pt x="59972" y="72040"/>
                    <a:pt x="59972" y="68392"/>
                  </a:cubicBezTo>
                  <a:cubicBezTo>
                    <a:pt x="59972" y="63833"/>
                    <a:pt x="58148" y="60185"/>
                    <a:pt x="54501" y="57450"/>
                  </a:cubicBezTo>
                  <a:lnTo>
                    <a:pt x="30791" y="36476"/>
                  </a:lnTo>
                  <a:lnTo>
                    <a:pt x="141131" y="36476"/>
                  </a:lnTo>
                  <a:lnTo>
                    <a:pt x="141131" y="100309"/>
                  </a:lnTo>
                  <a:lnTo>
                    <a:pt x="141131" y="100309"/>
                  </a:lnTo>
                  <a:close/>
                </a:path>
              </a:pathLst>
            </a:custGeom>
            <a:solidFill>
              <a:schemeClr val="tx1">
                <a:lumMod val="95000"/>
                <a:lumOff val="5000"/>
              </a:schemeClr>
            </a:solidFill>
            <a:ln w="91137" cap="flat">
              <a:noFill/>
              <a:prstDash val="solid"/>
              <a:miter/>
            </a:ln>
          </p:spPr>
          <p:txBody>
            <a:bodyPr rtlCol="0" anchor="ctr"/>
            <a:lstStyle/>
            <a:p>
              <a:endParaRPr lang="id-ID"/>
            </a:p>
          </p:txBody>
        </p:sp>
      </p:grpSp>
      <p:sp>
        <p:nvSpPr>
          <p:cNvPr id="205" name="Rectangle 204">
            <a:extLst>
              <a:ext uri="{FF2B5EF4-FFF2-40B4-BE49-F238E27FC236}">
                <a16:creationId xmlns:a16="http://schemas.microsoft.com/office/drawing/2014/main" id="{D6C5619A-E80C-497B-A922-C4BA1077C72C}"/>
              </a:ext>
            </a:extLst>
          </p:cNvPr>
          <p:cNvSpPr/>
          <p:nvPr/>
        </p:nvSpPr>
        <p:spPr>
          <a:xfrm>
            <a:off x="0" y="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grpSp>
        <p:nvGrpSpPr>
          <p:cNvPr id="199" name="Graphic 5">
            <a:extLst>
              <a:ext uri="{FF2B5EF4-FFF2-40B4-BE49-F238E27FC236}">
                <a16:creationId xmlns:a16="http://schemas.microsoft.com/office/drawing/2014/main" id="{0E135A3D-D360-47FC-A164-7337997EB06F}"/>
              </a:ext>
            </a:extLst>
          </p:cNvPr>
          <p:cNvGrpSpPr/>
          <p:nvPr/>
        </p:nvGrpSpPr>
        <p:grpSpPr>
          <a:xfrm>
            <a:off x="1465781" y="2976249"/>
            <a:ext cx="589909" cy="591116"/>
            <a:chOff x="4567863" y="3472741"/>
            <a:chExt cx="678450" cy="679838"/>
          </a:xfrm>
          <a:solidFill>
            <a:schemeClr val="bg1"/>
          </a:solidFill>
        </p:grpSpPr>
        <p:sp>
          <p:nvSpPr>
            <p:cNvPr id="200" name="Freeform: Shape 199">
              <a:extLst>
                <a:ext uri="{FF2B5EF4-FFF2-40B4-BE49-F238E27FC236}">
                  <a16:creationId xmlns:a16="http://schemas.microsoft.com/office/drawing/2014/main" id="{C5653449-FE51-419A-AA81-4F3DA06B225C}"/>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01" name="Freeform: Shape 200">
              <a:extLst>
                <a:ext uri="{FF2B5EF4-FFF2-40B4-BE49-F238E27FC236}">
                  <a16:creationId xmlns:a16="http://schemas.microsoft.com/office/drawing/2014/main" id="{E173FEB2-C89A-48AB-A2DA-D3C1915CE84D}"/>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sp>
        <p:nvSpPr>
          <p:cNvPr id="206" name="Title 1">
            <a:extLst>
              <a:ext uri="{FF2B5EF4-FFF2-40B4-BE49-F238E27FC236}">
                <a16:creationId xmlns:a16="http://schemas.microsoft.com/office/drawing/2014/main" id="{AE27E4AD-DDA0-4BD8-BC34-DCCD19F98D5D}"/>
              </a:ext>
            </a:extLst>
          </p:cNvPr>
          <p:cNvSpPr>
            <a:spLocks noGrp="1"/>
          </p:cNvSpPr>
          <p:nvPr>
            <p:ph type="title"/>
          </p:nvPr>
        </p:nvSpPr>
        <p:spPr>
          <a:xfrm>
            <a:off x="4933360" y="25836"/>
            <a:ext cx="2321755" cy="953720"/>
          </a:xfrm>
        </p:spPr>
        <p:txBody>
          <a:bodyPr>
            <a:noAutofit/>
          </a:bodyPr>
          <a:lstStyle/>
          <a:p>
            <a:pPr algn="ctr"/>
            <a:r>
              <a:rPr lang="en-US" sz="3600">
                <a:solidFill>
                  <a:schemeClr val="bg1"/>
                </a:solidFill>
                <a:latin typeface="Raleway SemiBold" pitchFamily="2" charset="0"/>
              </a:rPr>
              <a:t>Manfaat</a:t>
            </a:r>
            <a:endParaRPr lang="id-ID" sz="3200">
              <a:solidFill>
                <a:schemeClr val="bg1"/>
              </a:solidFill>
              <a:latin typeface="Raleway SemiBold" pitchFamily="2" charset="0"/>
            </a:endParaRPr>
          </a:p>
        </p:txBody>
      </p:sp>
      <p:sp>
        <p:nvSpPr>
          <p:cNvPr id="207" name="Rectangle 206">
            <a:extLst>
              <a:ext uri="{FF2B5EF4-FFF2-40B4-BE49-F238E27FC236}">
                <a16:creationId xmlns:a16="http://schemas.microsoft.com/office/drawing/2014/main" id="{42B44265-336E-4F69-8972-19CC9B64489D}"/>
              </a:ext>
            </a:extLst>
          </p:cNvPr>
          <p:cNvSpPr/>
          <p:nvPr/>
        </p:nvSpPr>
        <p:spPr>
          <a:xfrm>
            <a:off x="498020" y="925819"/>
            <a:ext cx="11192434" cy="707886"/>
          </a:xfrm>
          <a:prstGeom prst="rect">
            <a:avLst/>
          </a:prstGeom>
        </p:spPr>
        <p:txBody>
          <a:bodyPr wrap="square">
            <a:spAutoFit/>
          </a:bodyPr>
          <a:lstStyle/>
          <a:p>
            <a:pPr algn="ctr"/>
            <a:r>
              <a:rPr lang="id-ID" sz="2000" err="1">
                <a:solidFill>
                  <a:schemeClr val="bg1"/>
                </a:solidFill>
                <a:latin typeface="Raleway Medium" pitchFamily="2" charset="0"/>
              </a:rPr>
              <a:t>Ternavest</a:t>
            </a:r>
            <a:r>
              <a:rPr lang="id-ID" sz="2000">
                <a:solidFill>
                  <a:schemeClr val="bg1"/>
                </a:solidFill>
                <a:latin typeface="Raleway Medium" pitchFamily="2" charset="0"/>
              </a:rPr>
              <a:t> diharapkan bisa memberikan banyak manfaat kepada para peternak dan masyarakat di seluruh Indonesia, di antaranya:</a:t>
            </a:r>
          </a:p>
        </p:txBody>
      </p:sp>
      <p:sp>
        <p:nvSpPr>
          <p:cNvPr id="231" name="Rectangle 230">
            <a:extLst>
              <a:ext uri="{FF2B5EF4-FFF2-40B4-BE49-F238E27FC236}">
                <a16:creationId xmlns:a16="http://schemas.microsoft.com/office/drawing/2014/main" id="{537E2317-B707-4521-A690-92F18E9F48A2}"/>
              </a:ext>
            </a:extLst>
          </p:cNvPr>
          <p:cNvSpPr/>
          <p:nvPr/>
        </p:nvSpPr>
        <p:spPr>
          <a:xfrm>
            <a:off x="3897603" y="4287209"/>
            <a:ext cx="4504536" cy="1200329"/>
          </a:xfrm>
          <a:prstGeom prst="rect">
            <a:avLst/>
          </a:prstGeom>
        </p:spPr>
        <p:txBody>
          <a:bodyPr wrap="square">
            <a:spAutoFit/>
          </a:bodyPr>
          <a:lstStyle/>
          <a:p>
            <a:pPr algn="ctr" fontAlgn="base"/>
            <a:r>
              <a:rPr lang="id-ID" sz="2400">
                <a:latin typeface="Raleway Medium" pitchFamily="2" charset="0"/>
              </a:rPr>
              <a:t>Menyediakan sarana berinvestasi yang mudah bagi peternak dan masyarakat</a:t>
            </a:r>
          </a:p>
        </p:txBody>
      </p:sp>
    </p:spTree>
    <p:extLst>
      <p:ext uri="{BB962C8B-B14F-4D97-AF65-F5344CB8AC3E}">
        <p14:creationId xmlns:p14="http://schemas.microsoft.com/office/powerpoint/2010/main" val="39496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99B55D2-AC36-437A-BD61-20AB5C46117C}"/>
              </a:ext>
            </a:extLst>
          </p:cNvPr>
          <p:cNvGrpSpPr/>
          <p:nvPr/>
        </p:nvGrpSpPr>
        <p:grpSpPr>
          <a:xfrm>
            <a:off x="4187998" y="1219296"/>
            <a:ext cx="621349" cy="621350"/>
            <a:chOff x="2308484" y="4310393"/>
            <a:chExt cx="1608462" cy="1608462"/>
          </a:xfrm>
        </p:grpSpPr>
        <p:sp>
          <p:nvSpPr>
            <p:cNvPr id="15" name="Oval 14">
              <a:extLst>
                <a:ext uri="{FF2B5EF4-FFF2-40B4-BE49-F238E27FC236}">
                  <a16:creationId xmlns:a16="http://schemas.microsoft.com/office/drawing/2014/main" id="{EEF1B6F7-B2F6-4B64-BB62-C380E8B2212E}"/>
                </a:ext>
              </a:extLst>
            </p:cNvPr>
            <p:cNvSpPr/>
            <p:nvPr/>
          </p:nvSpPr>
          <p:spPr>
            <a:xfrm>
              <a:off x="2308484"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8" name="Graphic 5">
              <a:extLst>
                <a:ext uri="{FF2B5EF4-FFF2-40B4-BE49-F238E27FC236}">
                  <a16:creationId xmlns:a16="http://schemas.microsoft.com/office/drawing/2014/main" id="{8698693F-DFD5-46D9-8E65-DA7978101D27}"/>
                </a:ext>
              </a:extLst>
            </p:cNvPr>
            <p:cNvGrpSpPr/>
            <p:nvPr/>
          </p:nvGrpSpPr>
          <p:grpSpPr>
            <a:xfrm>
              <a:off x="2682129" y="4629896"/>
              <a:ext cx="784972" cy="786576"/>
              <a:chOff x="4567863" y="3472741"/>
              <a:chExt cx="678450" cy="679838"/>
            </a:xfrm>
            <a:solidFill>
              <a:schemeClr val="bg1"/>
            </a:solidFill>
          </p:grpSpPr>
          <p:sp>
            <p:nvSpPr>
              <p:cNvPr id="219" name="Freeform: Shape 218">
                <a:extLst>
                  <a:ext uri="{FF2B5EF4-FFF2-40B4-BE49-F238E27FC236}">
                    <a16:creationId xmlns:a16="http://schemas.microsoft.com/office/drawing/2014/main" id="{A33F5362-3C25-4E8B-81F9-AB79133D5C51}"/>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20" name="Freeform: Shape 219">
                <a:extLst>
                  <a:ext uri="{FF2B5EF4-FFF2-40B4-BE49-F238E27FC236}">
                    <a16:creationId xmlns:a16="http://schemas.microsoft.com/office/drawing/2014/main" id="{ADEC2C8D-2292-40E6-80E0-21F11F1A02F7}"/>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grpSp>
      <p:grpSp>
        <p:nvGrpSpPr>
          <p:cNvPr id="19" name="Group 18">
            <a:extLst>
              <a:ext uri="{FF2B5EF4-FFF2-40B4-BE49-F238E27FC236}">
                <a16:creationId xmlns:a16="http://schemas.microsoft.com/office/drawing/2014/main" id="{7E1C5991-D9E2-4371-9F47-E5B4D2229BA3}"/>
              </a:ext>
            </a:extLst>
          </p:cNvPr>
          <p:cNvGrpSpPr/>
          <p:nvPr/>
        </p:nvGrpSpPr>
        <p:grpSpPr>
          <a:xfrm>
            <a:off x="7324241" y="1217434"/>
            <a:ext cx="621350" cy="621350"/>
            <a:chOff x="6535503" y="4310393"/>
            <a:chExt cx="1608462" cy="1608462"/>
          </a:xfrm>
        </p:grpSpPr>
        <p:sp>
          <p:nvSpPr>
            <p:cNvPr id="221" name="Oval 220">
              <a:extLst>
                <a:ext uri="{FF2B5EF4-FFF2-40B4-BE49-F238E27FC236}">
                  <a16:creationId xmlns:a16="http://schemas.microsoft.com/office/drawing/2014/main" id="{96DF3515-9DE7-4572-B791-2A499101EA75}"/>
                </a:ext>
              </a:extLst>
            </p:cNvPr>
            <p:cNvSpPr/>
            <p:nvPr/>
          </p:nvSpPr>
          <p:spPr>
            <a:xfrm>
              <a:off x="6535503" y="4310393"/>
              <a:ext cx="1608462" cy="1608462"/>
            </a:xfrm>
            <a:prstGeom prst="ellipse">
              <a:avLst/>
            </a:prstGeom>
            <a:solidFill>
              <a:srgbClr val="0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a:extLst>
                <a:ext uri="{FF2B5EF4-FFF2-40B4-BE49-F238E27FC236}">
                  <a16:creationId xmlns:a16="http://schemas.microsoft.com/office/drawing/2014/main" id="{0D3279B4-89B6-4238-B18A-4CD1776EAD9E}"/>
                </a:ext>
              </a:extLst>
            </p:cNvPr>
            <p:cNvGrpSpPr/>
            <p:nvPr/>
          </p:nvGrpSpPr>
          <p:grpSpPr>
            <a:xfrm>
              <a:off x="6929625" y="4710818"/>
              <a:ext cx="805054" cy="748572"/>
              <a:chOff x="7024581" y="4766140"/>
              <a:chExt cx="605001" cy="562556"/>
            </a:xfrm>
          </p:grpSpPr>
          <p:sp>
            <p:nvSpPr>
              <p:cNvPr id="226" name="Freeform: Shape 225">
                <a:extLst>
                  <a:ext uri="{FF2B5EF4-FFF2-40B4-BE49-F238E27FC236}">
                    <a16:creationId xmlns:a16="http://schemas.microsoft.com/office/drawing/2014/main" id="{B6E4769A-377A-4CE6-918D-F0823E5EFFA4}"/>
                  </a:ext>
                </a:extLst>
              </p:cNvPr>
              <p:cNvSpPr/>
              <p:nvPr/>
            </p:nvSpPr>
            <p:spPr>
              <a:xfrm>
                <a:off x="7024581" y="4849922"/>
                <a:ext cx="605001" cy="478774"/>
              </a:xfrm>
              <a:custGeom>
                <a:avLst/>
                <a:gdLst>
                  <a:gd name="connsiteX0" fmla="*/ 693224 w 695808"/>
                  <a:gd name="connsiteY0" fmla="*/ 156695 h 550634"/>
                  <a:gd name="connsiteX1" fmla="*/ 576501 w 695808"/>
                  <a:gd name="connsiteY1" fmla="*/ 5320 h 550634"/>
                  <a:gd name="connsiteX2" fmla="*/ 558263 w 695808"/>
                  <a:gd name="connsiteY2" fmla="*/ 2584 h 550634"/>
                  <a:gd name="connsiteX3" fmla="*/ 483488 w 695808"/>
                  <a:gd name="connsiteY3" fmla="*/ 50003 h 550634"/>
                  <a:gd name="connsiteX4" fmla="*/ 385004 w 695808"/>
                  <a:gd name="connsiteY4" fmla="*/ 50003 h 550634"/>
                  <a:gd name="connsiteX5" fmla="*/ 381356 w 695808"/>
                  <a:gd name="connsiteY5" fmla="*/ 50915 h 550634"/>
                  <a:gd name="connsiteX6" fmla="*/ 305669 w 695808"/>
                  <a:gd name="connsiteY6" fmla="*/ 72800 h 550634"/>
                  <a:gd name="connsiteX7" fmla="*/ 226334 w 695808"/>
                  <a:gd name="connsiteY7" fmla="*/ 50915 h 550634"/>
                  <a:gd name="connsiteX8" fmla="*/ 149734 w 695808"/>
                  <a:gd name="connsiteY8" fmla="*/ 2584 h 550634"/>
                  <a:gd name="connsiteX9" fmla="*/ 131497 w 695808"/>
                  <a:gd name="connsiteY9" fmla="*/ 5320 h 550634"/>
                  <a:gd name="connsiteX10" fmla="*/ 2919 w 695808"/>
                  <a:gd name="connsiteY10" fmla="*/ 164902 h 550634"/>
                  <a:gd name="connsiteX11" fmla="*/ 4743 w 695808"/>
                  <a:gd name="connsiteY11" fmla="*/ 184052 h 550634"/>
                  <a:gd name="connsiteX12" fmla="*/ 72223 w 695808"/>
                  <a:gd name="connsiteY12" fmla="*/ 242413 h 550634"/>
                  <a:gd name="connsiteX13" fmla="*/ 132409 w 695808"/>
                  <a:gd name="connsiteY13" fmla="*/ 324484 h 550634"/>
                  <a:gd name="connsiteX14" fmla="*/ 133320 w 695808"/>
                  <a:gd name="connsiteY14" fmla="*/ 391965 h 550634"/>
                  <a:gd name="connsiteX15" fmla="*/ 162501 w 695808"/>
                  <a:gd name="connsiteY15" fmla="*/ 405643 h 550634"/>
                  <a:gd name="connsiteX16" fmla="*/ 161589 w 695808"/>
                  <a:gd name="connsiteY16" fmla="*/ 412938 h 550634"/>
                  <a:gd name="connsiteX17" fmla="*/ 175268 w 695808"/>
                  <a:gd name="connsiteY17" fmla="*/ 446678 h 550634"/>
                  <a:gd name="connsiteX18" fmla="*/ 209008 w 695808"/>
                  <a:gd name="connsiteY18" fmla="*/ 460357 h 550634"/>
                  <a:gd name="connsiteX19" fmla="*/ 209919 w 695808"/>
                  <a:gd name="connsiteY19" fmla="*/ 460357 h 550634"/>
                  <a:gd name="connsiteX20" fmla="*/ 209919 w 695808"/>
                  <a:gd name="connsiteY20" fmla="*/ 461269 h 550634"/>
                  <a:gd name="connsiteX21" fmla="*/ 223598 w 695808"/>
                  <a:gd name="connsiteY21" fmla="*/ 495009 h 550634"/>
                  <a:gd name="connsiteX22" fmla="*/ 257338 w 695808"/>
                  <a:gd name="connsiteY22" fmla="*/ 508687 h 550634"/>
                  <a:gd name="connsiteX23" fmla="*/ 264633 w 695808"/>
                  <a:gd name="connsiteY23" fmla="*/ 507776 h 550634"/>
                  <a:gd name="connsiteX24" fmla="*/ 278312 w 695808"/>
                  <a:gd name="connsiteY24" fmla="*/ 536956 h 550634"/>
                  <a:gd name="connsiteX25" fmla="*/ 312052 w 695808"/>
                  <a:gd name="connsiteY25" fmla="*/ 550635 h 550634"/>
                  <a:gd name="connsiteX26" fmla="*/ 345792 w 695808"/>
                  <a:gd name="connsiteY26" fmla="*/ 536956 h 550634"/>
                  <a:gd name="connsiteX27" fmla="*/ 353087 w 695808"/>
                  <a:gd name="connsiteY27" fmla="*/ 529661 h 550634"/>
                  <a:gd name="connsiteX28" fmla="*/ 355823 w 695808"/>
                  <a:gd name="connsiteY28" fmla="*/ 532397 h 550634"/>
                  <a:gd name="connsiteX29" fmla="*/ 389563 w 695808"/>
                  <a:gd name="connsiteY29" fmla="*/ 546075 h 550634"/>
                  <a:gd name="connsiteX30" fmla="*/ 423303 w 695808"/>
                  <a:gd name="connsiteY30" fmla="*/ 532397 h 550634"/>
                  <a:gd name="connsiteX31" fmla="*/ 436982 w 695808"/>
                  <a:gd name="connsiteY31" fmla="*/ 497745 h 550634"/>
                  <a:gd name="connsiteX32" fmla="*/ 471634 w 695808"/>
                  <a:gd name="connsiteY32" fmla="*/ 484066 h 550634"/>
                  <a:gd name="connsiteX33" fmla="*/ 485312 w 695808"/>
                  <a:gd name="connsiteY33" fmla="*/ 449414 h 550634"/>
                  <a:gd name="connsiteX34" fmla="*/ 519964 w 695808"/>
                  <a:gd name="connsiteY34" fmla="*/ 435736 h 550634"/>
                  <a:gd name="connsiteX35" fmla="*/ 533643 w 695808"/>
                  <a:gd name="connsiteY35" fmla="*/ 401083 h 550634"/>
                  <a:gd name="connsiteX36" fmla="*/ 568294 w 695808"/>
                  <a:gd name="connsiteY36" fmla="*/ 387405 h 550634"/>
                  <a:gd name="connsiteX37" fmla="*/ 574678 w 695808"/>
                  <a:gd name="connsiteY37" fmla="*/ 327220 h 550634"/>
                  <a:gd name="connsiteX38" fmla="*/ 619361 w 695808"/>
                  <a:gd name="connsiteY38" fmla="*/ 234206 h 550634"/>
                  <a:gd name="connsiteX39" fmla="*/ 685929 w 695808"/>
                  <a:gd name="connsiteY39" fmla="*/ 176757 h 550634"/>
                  <a:gd name="connsiteX40" fmla="*/ 693224 w 695808"/>
                  <a:gd name="connsiteY40" fmla="*/ 156695 h 550634"/>
                  <a:gd name="connsiteX41" fmla="*/ 693224 w 695808"/>
                  <a:gd name="connsiteY41" fmla="*/ 156695 h 550634"/>
                  <a:gd name="connsiteX42" fmla="*/ 146087 w 695808"/>
                  <a:gd name="connsiteY42" fmla="*/ 31765 h 550634"/>
                  <a:gd name="connsiteX43" fmla="*/ 200801 w 695808"/>
                  <a:gd name="connsiteY43" fmla="*/ 66417 h 550634"/>
                  <a:gd name="connsiteX44" fmla="*/ 80431 w 695808"/>
                  <a:gd name="connsiteY44" fmla="*/ 212321 h 550634"/>
                  <a:gd name="connsiteX45" fmla="*/ 32100 w 695808"/>
                  <a:gd name="connsiteY45" fmla="*/ 171285 h 550634"/>
                  <a:gd name="connsiteX46" fmla="*/ 146087 w 695808"/>
                  <a:gd name="connsiteY46" fmla="*/ 31765 h 550634"/>
                  <a:gd name="connsiteX47" fmla="*/ 153382 w 695808"/>
                  <a:gd name="connsiteY47" fmla="*/ 340898 h 550634"/>
                  <a:gd name="connsiteX48" fmla="*/ 169796 w 695808"/>
                  <a:gd name="connsiteY48" fmla="*/ 324484 h 550634"/>
                  <a:gd name="connsiteX49" fmla="*/ 171620 w 695808"/>
                  <a:gd name="connsiteY49" fmla="*/ 322660 h 550634"/>
                  <a:gd name="connsiteX50" fmla="*/ 182563 w 695808"/>
                  <a:gd name="connsiteY50" fmla="*/ 318101 h 550634"/>
                  <a:gd name="connsiteX51" fmla="*/ 182563 w 695808"/>
                  <a:gd name="connsiteY51" fmla="*/ 318101 h 550634"/>
                  <a:gd name="connsiteX52" fmla="*/ 184387 w 695808"/>
                  <a:gd name="connsiteY52" fmla="*/ 318101 h 550634"/>
                  <a:gd name="connsiteX53" fmla="*/ 198977 w 695808"/>
                  <a:gd name="connsiteY53" fmla="*/ 324484 h 550634"/>
                  <a:gd name="connsiteX54" fmla="*/ 198065 w 695808"/>
                  <a:gd name="connsiteY54" fmla="*/ 354577 h 550634"/>
                  <a:gd name="connsiteX55" fmla="*/ 181651 w 695808"/>
                  <a:gd name="connsiteY55" fmla="*/ 370991 h 550634"/>
                  <a:gd name="connsiteX56" fmla="*/ 152470 w 695808"/>
                  <a:gd name="connsiteY56" fmla="*/ 370991 h 550634"/>
                  <a:gd name="connsiteX57" fmla="*/ 153382 w 695808"/>
                  <a:gd name="connsiteY57" fmla="*/ 340898 h 550634"/>
                  <a:gd name="connsiteX58" fmla="*/ 153382 w 695808"/>
                  <a:gd name="connsiteY58" fmla="*/ 340898 h 550634"/>
                  <a:gd name="connsiteX59" fmla="*/ 196241 w 695808"/>
                  <a:gd name="connsiteY59" fmla="*/ 426617 h 550634"/>
                  <a:gd name="connsiteX60" fmla="*/ 189858 w 695808"/>
                  <a:gd name="connsiteY60" fmla="*/ 412026 h 550634"/>
                  <a:gd name="connsiteX61" fmla="*/ 196241 w 695808"/>
                  <a:gd name="connsiteY61" fmla="*/ 397436 h 550634"/>
                  <a:gd name="connsiteX62" fmla="*/ 228157 w 695808"/>
                  <a:gd name="connsiteY62" fmla="*/ 365520 h 550634"/>
                  <a:gd name="connsiteX63" fmla="*/ 251867 w 695808"/>
                  <a:gd name="connsiteY63" fmla="*/ 360960 h 550634"/>
                  <a:gd name="connsiteX64" fmla="*/ 263721 w 695808"/>
                  <a:gd name="connsiteY64" fmla="*/ 382846 h 550634"/>
                  <a:gd name="connsiteX65" fmla="*/ 257338 w 695808"/>
                  <a:gd name="connsiteY65" fmla="*/ 395612 h 550634"/>
                  <a:gd name="connsiteX66" fmla="*/ 225422 w 695808"/>
                  <a:gd name="connsiteY66" fmla="*/ 427529 h 550634"/>
                  <a:gd name="connsiteX67" fmla="*/ 210832 w 695808"/>
                  <a:gd name="connsiteY67" fmla="*/ 433912 h 550634"/>
                  <a:gd name="connsiteX68" fmla="*/ 196241 w 695808"/>
                  <a:gd name="connsiteY68" fmla="*/ 426617 h 550634"/>
                  <a:gd name="connsiteX69" fmla="*/ 196241 w 695808"/>
                  <a:gd name="connsiteY69" fmla="*/ 426617 h 550634"/>
                  <a:gd name="connsiteX70" fmla="*/ 244572 w 695808"/>
                  <a:gd name="connsiteY70" fmla="*/ 475859 h 550634"/>
                  <a:gd name="connsiteX71" fmla="*/ 238188 w 695808"/>
                  <a:gd name="connsiteY71" fmla="*/ 461269 h 550634"/>
                  <a:gd name="connsiteX72" fmla="*/ 244572 w 695808"/>
                  <a:gd name="connsiteY72" fmla="*/ 446678 h 550634"/>
                  <a:gd name="connsiteX73" fmla="*/ 276488 w 695808"/>
                  <a:gd name="connsiteY73" fmla="*/ 414762 h 550634"/>
                  <a:gd name="connsiteX74" fmla="*/ 302021 w 695808"/>
                  <a:gd name="connsiteY74" fmla="*/ 411114 h 550634"/>
                  <a:gd name="connsiteX75" fmla="*/ 312052 w 695808"/>
                  <a:gd name="connsiteY75" fmla="*/ 432088 h 550634"/>
                  <a:gd name="connsiteX76" fmla="*/ 305669 w 695808"/>
                  <a:gd name="connsiteY76" fmla="*/ 443943 h 550634"/>
                  <a:gd name="connsiteX77" fmla="*/ 273752 w 695808"/>
                  <a:gd name="connsiteY77" fmla="*/ 475859 h 550634"/>
                  <a:gd name="connsiteX78" fmla="*/ 259162 w 695808"/>
                  <a:gd name="connsiteY78" fmla="*/ 482243 h 550634"/>
                  <a:gd name="connsiteX79" fmla="*/ 244572 w 695808"/>
                  <a:gd name="connsiteY79" fmla="*/ 475859 h 550634"/>
                  <a:gd name="connsiteX80" fmla="*/ 244572 w 695808"/>
                  <a:gd name="connsiteY80" fmla="*/ 475859 h 550634"/>
                  <a:gd name="connsiteX81" fmla="*/ 300197 w 695808"/>
                  <a:gd name="connsiteY81" fmla="*/ 518718 h 550634"/>
                  <a:gd name="connsiteX82" fmla="*/ 300197 w 695808"/>
                  <a:gd name="connsiteY82" fmla="*/ 489538 h 550634"/>
                  <a:gd name="connsiteX83" fmla="*/ 316611 w 695808"/>
                  <a:gd name="connsiteY83" fmla="*/ 473124 h 550634"/>
                  <a:gd name="connsiteX84" fmla="*/ 318435 w 695808"/>
                  <a:gd name="connsiteY84" fmla="*/ 471300 h 550634"/>
                  <a:gd name="connsiteX85" fmla="*/ 318435 w 695808"/>
                  <a:gd name="connsiteY85" fmla="*/ 471300 h 550634"/>
                  <a:gd name="connsiteX86" fmla="*/ 327554 w 695808"/>
                  <a:gd name="connsiteY86" fmla="*/ 466740 h 550634"/>
                  <a:gd name="connsiteX87" fmla="*/ 327554 w 695808"/>
                  <a:gd name="connsiteY87" fmla="*/ 466740 h 550634"/>
                  <a:gd name="connsiteX88" fmla="*/ 329378 w 695808"/>
                  <a:gd name="connsiteY88" fmla="*/ 466740 h 550634"/>
                  <a:gd name="connsiteX89" fmla="*/ 330290 w 695808"/>
                  <a:gd name="connsiteY89" fmla="*/ 466740 h 550634"/>
                  <a:gd name="connsiteX90" fmla="*/ 332113 w 695808"/>
                  <a:gd name="connsiteY90" fmla="*/ 466740 h 550634"/>
                  <a:gd name="connsiteX91" fmla="*/ 346704 w 695808"/>
                  <a:gd name="connsiteY91" fmla="*/ 473124 h 550634"/>
                  <a:gd name="connsiteX92" fmla="*/ 347616 w 695808"/>
                  <a:gd name="connsiteY92" fmla="*/ 474947 h 550634"/>
                  <a:gd name="connsiteX93" fmla="*/ 344880 w 695808"/>
                  <a:gd name="connsiteY93" fmla="*/ 503216 h 550634"/>
                  <a:gd name="connsiteX94" fmla="*/ 328466 w 695808"/>
                  <a:gd name="connsiteY94" fmla="*/ 519630 h 550634"/>
                  <a:gd name="connsiteX95" fmla="*/ 300197 w 695808"/>
                  <a:gd name="connsiteY95" fmla="*/ 518718 h 550634"/>
                  <a:gd name="connsiteX96" fmla="*/ 300197 w 695808"/>
                  <a:gd name="connsiteY96" fmla="*/ 518718 h 550634"/>
                  <a:gd name="connsiteX97" fmla="*/ 555528 w 695808"/>
                  <a:gd name="connsiteY97" fmla="*/ 366431 h 550634"/>
                  <a:gd name="connsiteX98" fmla="*/ 526347 w 695808"/>
                  <a:gd name="connsiteY98" fmla="*/ 366431 h 550634"/>
                  <a:gd name="connsiteX99" fmla="*/ 525436 w 695808"/>
                  <a:gd name="connsiteY99" fmla="*/ 365520 h 550634"/>
                  <a:gd name="connsiteX100" fmla="*/ 437893 w 695808"/>
                  <a:gd name="connsiteY100" fmla="*/ 277066 h 550634"/>
                  <a:gd name="connsiteX101" fmla="*/ 418744 w 695808"/>
                  <a:gd name="connsiteY101" fmla="*/ 277066 h 550634"/>
                  <a:gd name="connsiteX102" fmla="*/ 418744 w 695808"/>
                  <a:gd name="connsiteY102" fmla="*/ 296215 h 550634"/>
                  <a:gd name="connsiteX103" fmla="*/ 507198 w 695808"/>
                  <a:gd name="connsiteY103" fmla="*/ 385581 h 550634"/>
                  <a:gd name="connsiteX104" fmla="*/ 507198 w 695808"/>
                  <a:gd name="connsiteY104" fmla="*/ 385581 h 550634"/>
                  <a:gd name="connsiteX105" fmla="*/ 507198 w 695808"/>
                  <a:gd name="connsiteY105" fmla="*/ 414762 h 550634"/>
                  <a:gd name="connsiteX106" fmla="*/ 492607 w 695808"/>
                  <a:gd name="connsiteY106" fmla="*/ 421145 h 550634"/>
                  <a:gd name="connsiteX107" fmla="*/ 478017 w 695808"/>
                  <a:gd name="connsiteY107" fmla="*/ 414762 h 550634"/>
                  <a:gd name="connsiteX108" fmla="*/ 418744 w 695808"/>
                  <a:gd name="connsiteY108" fmla="*/ 354577 h 550634"/>
                  <a:gd name="connsiteX109" fmla="*/ 399594 w 695808"/>
                  <a:gd name="connsiteY109" fmla="*/ 354577 h 550634"/>
                  <a:gd name="connsiteX110" fmla="*/ 399594 w 695808"/>
                  <a:gd name="connsiteY110" fmla="*/ 373727 h 550634"/>
                  <a:gd name="connsiteX111" fmla="*/ 457955 w 695808"/>
                  <a:gd name="connsiteY111" fmla="*/ 433000 h 550634"/>
                  <a:gd name="connsiteX112" fmla="*/ 458867 w 695808"/>
                  <a:gd name="connsiteY112" fmla="*/ 433912 h 550634"/>
                  <a:gd name="connsiteX113" fmla="*/ 458867 w 695808"/>
                  <a:gd name="connsiteY113" fmla="*/ 463093 h 550634"/>
                  <a:gd name="connsiteX114" fmla="*/ 429686 w 695808"/>
                  <a:gd name="connsiteY114" fmla="*/ 463093 h 550634"/>
                  <a:gd name="connsiteX115" fmla="*/ 396858 w 695808"/>
                  <a:gd name="connsiteY115" fmla="*/ 430264 h 550634"/>
                  <a:gd name="connsiteX116" fmla="*/ 377708 w 695808"/>
                  <a:gd name="connsiteY116" fmla="*/ 430264 h 550634"/>
                  <a:gd name="connsiteX117" fmla="*/ 377708 w 695808"/>
                  <a:gd name="connsiteY117" fmla="*/ 449414 h 550634"/>
                  <a:gd name="connsiteX118" fmla="*/ 409625 w 695808"/>
                  <a:gd name="connsiteY118" fmla="*/ 481331 h 550634"/>
                  <a:gd name="connsiteX119" fmla="*/ 410537 w 695808"/>
                  <a:gd name="connsiteY119" fmla="*/ 482243 h 550634"/>
                  <a:gd name="connsiteX120" fmla="*/ 410537 w 695808"/>
                  <a:gd name="connsiteY120" fmla="*/ 511423 h 550634"/>
                  <a:gd name="connsiteX121" fmla="*/ 381356 w 695808"/>
                  <a:gd name="connsiteY121" fmla="*/ 511423 h 550634"/>
                  <a:gd name="connsiteX122" fmla="*/ 378620 w 695808"/>
                  <a:gd name="connsiteY122" fmla="*/ 508687 h 550634"/>
                  <a:gd name="connsiteX123" fmla="*/ 377708 w 695808"/>
                  <a:gd name="connsiteY123" fmla="*/ 506864 h 550634"/>
                  <a:gd name="connsiteX124" fmla="*/ 379532 w 695808"/>
                  <a:gd name="connsiteY124" fmla="*/ 503216 h 550634"/>
                  <a:gd name="connsiteX125" fmla="*/ 380444 w 695808"/>
                  <a:gd name="connsiteY125" fmla="*/ 499568 h 550634"/>
                  <a:gd name="connsiteX126" fmla="*/ 382268 w 695808"/>
                  <a:gd name="connsiteY126" fmla="*/ 478595 h 550634"/>
                  <a:gd name="connsiteX127" fmla="*/ 362206 w 695808"/>
                  <a:gd name="connsiteY127" fmla="*/ 445767 h 550634"/>
                  <a:gd name="connsiteX128" fmla="*/ 342144 w 695808"/>
                  <a:gd name="connsiteY128" fmla="*/ 437560 h 550634"/>
                  <a:gd name="connsiteX129" fmla="*/ 330290 w 695808"/>
                  <a:gd name="connsiteY129" fmla="*/ 393788 h 550634"/>
                  <a:gd name="connsiteX130" fmla="*/ 295638 w 695808"/>
                  <a:gd name="connsiteY130" fmla="*/ 378286 h 550634"/>
                  <a:gd name="connsiteX131" fmla="*/ 293814 w 695808"/>
                  <a:gd name="connsiteY131" fmla="*/ 378286 h 550634"/>
                  <a:gd name="connsiteX132" fmla="*/ 281048 w 695808"/>
                  <a:gd name="connsiteY132" fmla="*/ 344546 h 550634"/>
                  <a:gd name="connsiteX133" fmla="*/ 246395 w 695808"/>
                  <a:gd name="connsiteY133" fmla="*/ 329044 h 550634"/>
                  <a:gd name="connsiteX134" fmla="*/ 234541 w 695808"/>
                  <a:gd name="connsiteY134" fmla="*/ 329956 h 550634"/>
                  <a:gd name="connsiteX135" fmla="*/ 219039 w 695808"/>
                  <a:gd name="connsiteY135" fmla="*/ 300775 h 550634"/>
                  <a:gd name="connsiteX136" fmla="*/ 188034 w 695808"/>
                  <a:gd name="connsiteY136" fmla="*/ 288920 h 550634"/>
                  <a:gd name="connsiteX137" fmla="*/ 155206 w 695808"/>
                  <a:gd name="connsiteY137" fmla="*/ 301687 h 550634"/>
                  <a:gd name="connsiteX138" fmla="*/ 102316 w 695808"/>
                  <a:gd name="connsiteY138" fmla="*/ 230559 h 550634"/>
                  <a:gd name="connsiteX139" fmla="*/ 228157 w 695808"/>
                  <a:gd name="connsiteY139" fmla="*/ 76448 h 550634"/>
                  <a:gd name="connsiteX140" fmla="*/ 268281 w 695808"/>
                  <a:gd name="connsiteY140" fmla="*/ 87391 h 550634"/>
                  <a:gd name="connsiteX141" fmla="*/ 215391 w 695808"/>
                  <a:gd name="connsiteY141" fmla="*/ 180404 h 550634"/>
                  <a:gd name="connsiteX142" fmla="*/ 210832 w 695808"/>
                  <a:gd name="connsiteY142" fmla="*/ 216880 h 550634"/>
                  <a:gd name="connsiteX143" fmla="*/ 233629 w 695808"/>
                  <a:gd name="connsiteY143" fmla="*/ 246061 h 550634"/>
                  <a:gd name="connsiteX144" fmla="*/ 235453 w 695808"/>
                  <a:gd name="connsiteY144" fmla="*/ 246973 h 550634"/>
                  <a:gd name="connsiteX145" fmla="*/ 235453 w 695808"/>
                  <a:gd name="connsiteY145" fmla="*/ 246973 h 550634"/>
                  <a:gd name="connsiteX146" fmla="*/ 240924 w 695808"/>
                  <a:gd name="connsiteY146" fmla="*/ 249708 h 550634"/>
                  <a:gd name="connsiteX147" fmla="*/ 269193 w 695808"/>
                  <a:gd name="connsiteY147" fmla="*/ 250620 h 550634"/>
                  <a:gd name="connsiteX148" fmla="*/ 298373 w 695808"/>
                  <a:gd name="connsiteY148" fmla="*/ 227823 h 550634"/>
                  <a:gd name="connsiteX149" fmla="*/ 332113 w 695808"/>
                  <a:gd name="connsiteY149" fmla="*/ 167638 h 550634"/>
                  <a:gd name="connsiteX150" fmla="*/ 393211 w 695808"/>
                  <a:gd name="connsiteY150" fmla="*/ 172197 h 550634"/>
                  <a:gd name="connsiteX151" fmla="*/ 555528 w 695808"/>
                  <a:gd name="connsiteY151" fmla="*/ 334515 h 550634"/>
                  <a:gd name="connsiteX152" fmla="*/ 555528 w 695808"/>
                  <a:gd name="connsiteY152" fmla="*/ 366431 h 550634"/>
                  <a:gd name="connsiteX153" fmla="*/ 555528 w 695808"/>
                  <a:gd name="connsiteY153" fmla="*/ 366431 h 550634"/>
                  <a:gd name="connsiteX154" fmla="*/ 560999 w 695808"/>
                  <a:gd name="connsiteY154" fmla="*/ 303510 h 550634"/>
                  <a:gd name="connsiteX155" fmla="*/ 408713 w 695808"/>
                  <a:gd name="connsiteY155" fmla="*/ 151223 h 550634"/>
                  <a:gd name="connsiteX156" fmla="*/ 407801 w 695808"/>
                  <a:gd name="connsiteY156" fmla="*/ 150312 h 550634"/>
                  <a:gd name="connsiteX157" fmla="*/ 399594 w 695808"/>
                  <a:gd name="connsiteY157" fmla="*/ 147576 h 550634"/>
                  <a:gd name="connsiteX158" fmla="*/ 324818 w 695808"/>
                  <a:gd name="connsiteY158" fmla="*/ 142104 h 550634"/>
                  <a:gd name="connsiteX159" fmla="*/ 312052 w 695808"/>
                  <a:gd name="connsiteY159" fmla="*/ 149400 h 550634"/>
                  <a:gd name="connsiteX160" fmla="*/ 273752 w 695808"/>
                  <a:gd name="connsiteY160" fmla="*/ 216880 h 550634"/>
                  <a:gd name="connsiteX161" fmla="*/ 260986 w 695808"/>
                  <a:gd name="connsiteY161" fmla="*/ 226911 h 550634"/>
                  <a:gd name="connsiteX162" fmla="*/ 245484 w 695808"/>
                  <a:gd name="connsiteY162" fmla="*/ 225087 h 550634"/>
                  <a:gd name="connsiteX163" fmla="*/ 235453 w 695808"/>
                  <a:gd name="connsiteY163" fmla="*/ 212321 h 550634"/>
                  <a:gd name="connsiteX164" fmla="*/ 237277 w 695808"/>
                  <a:gd name="connsiteY164" fmla="*/ 196818 h 550634"/>
                  <a:gd name="connsiteX165" fmla="*/ 288343 w 695808"/>
                  <a:gd name="connsiteY165" fmla="*/ 106541 h 550634"/>
                  <a:gd name="connsiteX166" fmla="*/ 309316 w 695808"/>
                  <a:gd name="connsiteY166" fmla="*/ 100157 h 550634"/>
                  <a:gd name="connsiteX167" fmla="*/ 309316 w 695808"/>
                  <a:gd name="connsiteY167" fmla="*/ 100157 h 550634"/>
                  <a:gd name="connsiteX168" fmla="*/ 386827 w 695808"/>
                  <a:gd name="connsiteY168" fmla="*/ 77360 h 550634"/>
                  <a:gd name="connsiteX169" fmla="*/ 480752 w 695808"/>
                  <a:gd name="connsiteY169" fmla="*/ 77360 h 550634"/>
                  <a:gd name="connsiteX170" fmla="*/ 597475 w 695808"/>
                  <a:gd name="connsiteY170" fmla="*/ 225999 h 550634"/>
                  <a:gd name="connsiteX171" fmla="*/ 560999 w 695808"/>
                  <a:gd name="connsiteY171" fmla="*/ 303510 h 550634"/>
                  <a:gd name="connsiteX172" fmla="*/ 615713 w 695808"/>
                  <a:gd name="connsiteY172" fmla="*/ 204114 h 550634"/>
                  <a:gd name="connsiteX173" fmla="*/ 507198 w 695808"/>
                  <a:gd name="connsiteY173" fmla="*/ 66417 h 550634"/>
                  <a:gd name="connsiteX174" fmla="*/ 561911 w 695808"/>
                  <a:gd name="connsiteY174" fmla="*/ 31765 h 550634"/>
                  <a:gd name="connsiteX175" fmla="*/ 663132 w 695808"/>
                  <a:gd name="connsiteY175" fmla="*/ 163078 h 550634"/>
                  <a:gd name="connsiteX176" fmla="*/ 615713 w 695808"/>
                  <a:gd name="connsiteY176" fmla="*/ 204114 h 5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95808" h="550634">
                    <a:moveTo>
                      <a:pt x="693224" y="156695"/>
                    </a:moveTo>
                    <a:lnTo>
                      <a:pt x="576501" y="5320"/>
                    </a:lnTo>
                    <a:cubicBezTo>
                      <a:pt x="571942" y="-152"/>
                      <a:pt x="564647" y="-1975"/>
                      <a:pt x="558263" y="2584"/>
                    </a:cubicBezTo>
                    <a:lnTo>
                      <a:pt x="483488" y="50003"/>
                    </a:lnTo>
                    <a:lnTo>
                      <a:pt x="385004" y="50003"/>
                    </a:lnTo>
                    <a:cubicBezTo>
                      <a:pt x="384091" y="50003"/>
                      <a:pt x="382268" y="50003"/>
                      <a:pt x="381356" y="50915"/>
                    </a:cubicBezTo>
                    <a:lnTo>
                      <a:pt x="305669" y="72800"/>
                    </a:lnTo>
                    <a:lnTo>
                      <a:pt x="226334" y="50915"/>
                    </a:lnTo>
                    <a:lnTo>
                      <a:pt x="149734" y="2584"/>
                    </a:lnTo>
                    <a:cubicBezTo>
                      <a:pt x="144263" y="-1063"/>
                      <a:pt x="136056" y="-152"/>
                      <a:pt x="131497" y="5320"/>
                    </a:cubicBezTo>
                    <a:lnTo>
                      <a:pt x="2919" y="164902"/>
                    </a:lnTo>
                    <a:cubicBezTo>
                      <a:pt x="-1640" y="170373"/>
                      <a:pt x="-728" y="178581"/>
                      <a:pt x="4743" y="184052"/>
                    </a:cubicBezTo>
                    <a:lnTo>
                      <a:pt x="72223" y="242413"/>
                    </a:lnTo>
                    <a:lnTo>
                      <a:pt x="132409" y="324484"/>
                    </a:lnTo>
                    <a:cubicBezTo>
                      <a:pt x="115083" y="343634"/>
                      <a:pt x="115083" y="372815"/>
                      <a:pt x="133320" y="391965"/>
                    </a:cubicBezTo>
                    <a:cubicBezTo>
                      <a:pt x="141527" y="400172"/>
                      <a:pt x="151558" y="404731"/>
                      <a:pt x="162501" y="405643"/>
                    </a:cubicBezTo>
                    <a:cubicBezTo>
                      <a:pt x="162501" y="408379"/>
                      <a:pt x="161589" y="410203"/>
                      <a:pt x="161589" y="412938"/>
                    </a:cubicBezTo>
                    <a:cubicBezTo>
                      <a:pt x="161589" y="425705"/>
                      <a:pt x="167061" y="437560"/>
                      <a:pt x="175268" y="446678"/>
                    </a:cubicBezTo>
                    <a:cubicBezTo>
                      <a:pt x="184387" y="455797"/>
                      <a:pt x="196241" y="460357"/>
                      <a:pt x="209008" y="460357"/>
                    </a:cubicBezTo>
                    <a:cubicBezTo>
                      <a:pt x="209008" y="460357"/>
                      <a:pt x="209008" y="460357"/>
                      <a:pt x="209919" y="460357"/>
                    </a:cubicBezTo>
                    <a:cubicBezTo>
                      <a:pt x="209919" y="460357"/>
                      <a:pt x="209919" y="461269"/>
                      <a:pt x="209919" y="461269"/>
                    </a:cubicBezTo>
                    <a:cubicBezTo>
                      <a:pt x="209919" y="474035"/>
                      <a:pt x="215391" y="485890"/>
                      <a:pt x="223598" y="495009"/>
                    </a:cubicBezTo>
                    <a:cubicBezTo>
                      <a:pt x="232717" y="504128"/>
                      <a:pt x="244572" y="508687"/>
                      <a:pt x="257338" y="508687"/>
                    </a:cubicBezTo>
                    <a:cubicBezTo>
                      <a:pt x="260074" y="508687"/>
                      <a:pt x="262810" y="508687"/>
                      <a:pt x="264633" y="507776"/>
                    </a:cubicBezTo>
                    <a:cubicBezTo>
                      <a:pt x="265545" y="518718"/>
                      <a:pt x="270105" y="528749"/>
                      <a:pt x="278312" y="536956"/>
                    </a:cubicBezTo>
                    <a:cubicBezTo>
                      <a:pt x="287431" y="546075"/>
                      <a:pt x="300197" y="550635"/>
                      <a:pt x="312052" y="550635"/>
                    </a:cubicBezTo>
                    <a:cubicBezTo>
                      <a:pt x="324818" y="550635"/>
                      <a:pt x="336673" y="546075"/>
                      <a:pt x="345792" y="536956"/>
                    </a:cubicBezTo>
                    <a:lnTo>
                      <a:pt x="353087" y="529661"/>
                    </a:lnTo>
                    <a:lnTo>
                      <a:pt x="355823" y="532397"/>
                    </a:lnTo>
                    <a:cubicBezTo>
                      <a:pt x="364942" y="541516"/>
                      <a:pt x="377708" y="546075"/>
                      <a:pt x="389563" y="546075"/>
                    </a:cubicBezTo>
                    <a:cubicBezTo>
                      <a:pt x="402329" y="546075"/>
                      <a:pt x="414184" y="541516"/>
                      <a:pt x="423303" y="532397"/>
                    </a:cubicBezTo>
                    <a:cubicBezTo>
                      <a:pt x="433334" y="522366"/>
                      <a:pt x="437893" y="510511"/>
                      <a:pt x="436982" y="497745"/>
                    </a:cubicBezTo>
                    <a:cubicBezTo>
                      <a:pt x="449748" y="497745"/>
                      <a:pt x="462515" y="493185"/>
                      <a:pt x="471634" y="484066"/>
                    </a:cubicBezTo>
                    <a:cubicBezTo>
                      <a:pt x="481664" y="474035"/>
                      <a:pt x="486224" y="462181"/>
                      <a:pt x="485312" y="449414"/>
                    </a:cubicBezTo>
                    <a:cubicBezTo>
                      <a:pt x="498078" y="449414"/>
                      <a:pt x="510845" y="444855"/>
                      <a:pt x="519964" y="435736"/>
                    </a:cubicBezTo>
                    <a:cubicBezTo>
                      <a:pt x="529995" y="425705"/>
                      <a:pt x="534554" y="413850"/>
                      <a:pt x="533643" y="401083"/>
                    </a:cubicBezTo>
                    <a:cubicBezTo>
                      <a:pt x="546409" y="401083"/>
                      <a:pt x="559176" y="396524"/>
                      <a:pt x="568294" y="387405"/>
                    </a:cubicBezTo>
                    <a:cubicBezTo>
                      <a:pt x="584708" y="370991"/>
                      <a:pt x="586532" y="345458"/>
                      <a:pt x="574678" y="327220"/>
                    </a:cubicBezTo>
                    <a:lnTo>
                      <a:pt x="619361" y="234206"/>
                    </a:lnTo>
                    <a:lnTo>
                      <a:pt x="685929" y="176757"/>
                    </a:lnTo>
                    <a:cubicBezTo>
                      <a:pt x="696872" y="170373"/>
                      <a:pt x="697784" y="162166"/>
                      <a:pt x="693224" y="156695"/>
                    </a:cubicBezTo>
                    <a:lnTo>
                      <a:pt x="693224" y="156695"/>
                    </a:lnTo>
                    <a:close/>
                    <a:moveTo>
                      <a:pt x="146087" y="31765"/>
                    </a:moveTo>
                    <a:lnTo>
                      <a:pt x="200801" y="66417"/>
                    </a:lnTo>
                    <a:lnTo>
                      <a:pt x="80431" y="212321"/>
                    </a:lnTo>
                    <a:lnTo>
                      <a:pt x="32100" y="171285"/>
                    </a:lnTo>
                    <a:lnTo>
                      <a:pt x="146087" y="31765"/>
                    </a:lnTo>
                    <a:close/>
                    <a:moveTo>
                      <a:pt x="153382" y="340898"/>
                    </a:moveTo>
                    <a:lnTo>
                      <a:pt x="169796" y="324484"/>
                    </a:lnTo>
                    <a:cubicBezTo>
                      <a:pt x="170708" y="323572"/>
                      <a:pt x="170708" y="323572"/>
                      <a:pt x="171620" y="322660"/>
                    </a:cubicBezTo>
                    <a:cubicBezTo>
                      <a:pt x="175268" y="319925"/>
                      <a:pt x="178915" y="318101"/>
                      <a:pt x="182563" y="318101"/>
                    </a:cubicBezTo>
                    <a:cubicBezTo>
                      <a:pt x="182563" y="318101"/>
                      <a:pt x="182563" y="318101"/>
                      <a:pt x="182563" y="318101"/>
                    </a:cubicBezTo>
                    <a:cubicBezTo>
                      <a:pt x="183475" y="318101"/>
                      <a:pt x="183475" y="318101"/>
                      <a:pt x="184387" y="318101"/>
                    </a:cubicBezTo>
                    <a:cubicBezTo>
                      <a:pt x="189858" y="318101"/>
                      <a:pt x="195329" y="320837"/>
                      <a:pt x="198977" y="324484"/>
                    </a:cubicBezTo>
                    <a:cubicBezTo>
                      <a:pt x="206272" y="332691"/>
                      <a:pt x="206272" y="346370"/>
                      <a:pt x="198065" y="354577"/>
                    </a:cubicBezTo>
                    <a:lnTo>
                      <a:pt x="181651" y="370991"/>
                    </a:lnTo>
                    <a:cubicBezTo>
                      <a:pt x="173444" y="379198"/>
                      <a:pt x="159765" y="379198"/>
                      <a:pt x="152470" y="370991"/>
                    </a:cubicBezTo>
                    <a:cubicBezTo>
                      <a:pt x="145175" y="362784"/>
                      <a:pt x="145175" y="349105"/>
                      <a:pt x="153382" y="340898"/>
                    </a:cubicBezTo>
                    <a:lnTo>
                      <a:pt x="153382" y="340898"/>
                    </a:lnTo>
                    <a:close/>
                    <a:moveTo>
                      <a:pt x="196241" y="426617"/>
                    </a:moveTo>
                    <a:cubicBezTo>
                      <a:pt x="192594" y="422969"/>
                      <a:pt x="189858" y="417498"/>
                      <a:pt x="189858" y="412026"/>
                    </a:cubicBezTo>
                    <a:cubicBezTo>
                      <a:pt x="189858" y="406555"/>
                      <a:pt x="191682" y="401083"/>
                      <a:pt x="196241" y="397436"/>
                    </a:cubicBezTo>
                    <a:lnTo>
                      <a:pt x="228157" y="365520"/>
                    </a:lnTo>
                    <a:cubicBezTo>
                      <a:pt x="234541" y="359136"/>
                      <a:pt x="243660" y="357312"/>
                      <a:pt x="251867" y="360960"/>
                    </a:cubicBezTo>
                    <a:cubicBezTo>
                      <a:pt x="260074" y="364608"/>
                      <a:pt x="264633" y="373727"/>
                      <a:pt x="263721" y="382846"/>
                    </a:cubicBezTo>
                    <a:cubicBezTo>
                      <a:pt x="262810" y="387405"/>
                      <a:pt x="260986" y="391965"/>
                      <a:pt x="257338" y="395612"/>
                    </a:cubicBezTo>
                    <a:lnTo>
                      <a:pt x="225422" y="427529"/>
                    </a:lnTo>
                    <a:cubicBezTo>
                      <a:pt x="221774" y="431176"/>
                      <a:pt x="216303" y="433912"/>
                      <a:pt x="210832" y="433912"/>
                    </a:cubicBezTo>
                    <a:cubicBezTo>
                      <a:pt x="205360" y="432088"/>
                      <a:pt x="199889" y="430264"/>
                      <a:pt x="196241" y="426617"/>
                    </a:cubicBezTo>
                    <a:lnTo>
                      <a:pt x="196241" y="426617"/>
                    </a:lnTo>
                    <a:close/>
                    <a:moveTo>
                      <a:pt x="244572" y="475859"/>
                    </a:moveTo>
                    <a:cubicBezTo>
                      <a:pt x="240924" y="472212"/>
                      <a:pt x="238188" y="466740"/>
                      <a:pt x="238188" y="461269"/>
                    </a:cubicBezTo>
                    <a:cubicBezTo>
                      <a:pt x="238188" y="455797"/>
                      <a:pt x="240012" y="450326"/>
                      <a:pt x="244572" y="446678"/>
                    </a:cubicBezTo>
                    <a:lnTo>
                      <a:pt x="276488" y="414762"/>
                    </a:lnTo>
                    <a:cubicBezTo>
                      <a:pt x="282871" y="408379"/>
                      <a:pt x="293814" y="406555"/>
                      <a:pt x="302021" y="411114"/>
                    </a:cubicBezTo>
                    <a:cubicBezTo>
                      <a:pt x="309316" y="415674"/>
                      <a:pt x="312964" y="423881"/>
                      <a:pt x="312052" y="432088"/>
                    </a:cubicBezTo>
                    <a:cubicBezTo>
                      <a:pt x="311140" y="436648"/>
                      <a:pt x="309316" y="441207"/>
                      <a:pt x="305669" y="443943"/>
                    </a:cubicBezTo>
                    <a:lnTo>
                      <a:pt x="273752" y="475859"/>
                    </a:lnTo>
                    <a:cubicBezTo>
                      <a:pt x="270105" y="479507"/>
                      <a:pt x="264633" y="482243"/>
                      <a:pt x="259162" y="482243"/>
                    </a:cubicBezTo>
                    <a:cubicBezTo>
                      <a:pt x="254603" y="481331"/>
                      <a:pt x="249131" y="479507"/>
                      <a:pt x="244572" y="475859"/>
                    </a:cubicBezTo>
                    <a:lnTo>
                      <a:pt x="244572" y="475859"/>
                    </a:lnTo>
                    <a:close/>
                    <a:moveTo>
                      <a:pt x="300197" y="518718"/>
                    </a:moveTo>
                    <a:cubicBezTo>
                      <a:pt x="291990" y="510511"/>
                      <a:pt x="291990" y="496833"/>
                      <a:pt x="300197" y="489538"/>
                    </a:cubicBezTo>
                    <a:lnTo>
                      <a:pt x="316611" y="473124"/>
                    </a:lnTo>
                    <a:cubicBezTo>
                      <a:pt x="317523" y="472212"/>
                      <a:pt x="317523" y="472212"/>
                      <a:pt x="318435" y="471300"/>
                    </a:cubicBezTo>
                    <a:cubicBezTo>
                      <a:pt x="318435" y="471300"/>
                      <a:pt x="318435" y="471300"/>
                      <a:pt x="318435" y="471300"/>
                    </a:cubicBezTo>
                    <a:cubicBezTo>
                      <a:pt x="321171" y="469476"/>
                      <a:pt x="323906" y="467652"/>
                      <a:pt x="327554" y="466740"/>
                    </a:cubicBezTo>
                    <a:cubicBezTo>
                      <a:pt x="327554" y="466740"/>
                      <a:pt x="327554" y="466740"/>
                      <a:pt x="327554" y="466740"/>
                    </a:cubicBezTo>
                    <a:cubicBezTo>
                      <a:pt x="328466" y="466740"/>
                      <a:pt x="328466" y="466740"/>
                      <a:pt x="329378" y="466740"/>
                    </a:cubicBezTo>
                    <a:cubicBezTo>
                      <a:pt x="329378" y="466740"/>
                      <a:pt x="330290" y="466740"/>
                      <a:pt x="330290" y="466740"/>
                    </a:cubicBezTo>
                    <a:cubicBezTo>
                      <a:pt x="331202" y="466740"/>
                      <a:pt x="331202" y="466740"/>
                      <a:pt x="332113" y="466740"/>
                    </a:cubicBezTo>
                    <a:cubicBezTo>
                      <a:pt x="337585" y="466740"/>
                      <a:pt x="343056" y="469476"/>
                      <a:pt x="346704" y="473124"/>
                    </a:cubicBezTo>
                    <a:cubicBezTo>
                      <a:pt x="347616" y="474035"/>
                      <a:pt x="347616" y="474035"/>
                      <a:pt x="347616" y="474947"/>
                    </a:cubicBezTo>
                    <a:cubicBezTo>
                      <a:pt x="353999" y="483154"/>
                      <a:pt x="353087" y="495009"/>
                      <a:pt x="344880" y="503216"/>
                    </a:cubicBezTo>
                    <a:lnTo>
                      <a:pt x="328466" y="519630"/>
                    </a:lnTo>
                    <a:cubicBezTo>
                      <a:pt x="322083" y="526926"/>
                      <a:pt x="308404" y="526926"/>
                      <a:pt x="300197" y="518718"/>
                    </a:cubicBezTo>
                    <a:lnTo>
                      <a:pt x="300197" y="518718"/>
                    </a:lnTo>
                    <a:close/>
                    <a:moveTo>
                      <a:pt x="555528" y="366431"/>
                    </a:moveTo>
                    <a:cubicBezTo>
                      <a:pt x="547321" y="374639"/>
                      <a:pt x="533643" y="374639"/>
                      <a:pt x="526347" y="366431"/>
                    </a:cubicBezTo>
                    <a:cubicBezTo>
                      <a:pt x="526347" y="366431"/>
                      <a:pt x="525436" y="365520"/>
                      <a:pt x="525436" y="365520"/>
                    </a:cubicBezTo>
                    <a:lnTo>
                      <a:pt x="437893" y="277066"/>
                    </a:lnTo>
                    <a:cubicBezTo>
                      <a:pt x="432422" y="271594"/>
                      <a:pt x="424215" y="271594"/>
                      <a:pt x="418744" y="277066"/>
                    </a:cubicBezTo>
                    <a:cubicBezTo>
                      <a:pt x="413272" y="282537"/>
                      <a:pt x="413272" y="290744"/>
                      <a:pt x="418744" y="296215"/>
                    </a:cubicBezTo>
                    <a:lnTo>
                      <a:pt x="507198" y="385581"/>
                    </a:lnTo>
                    <a:cubicBezTo>
                      <a:pt x="507198" y="385581"/>
                      <a:pt x="507198" y="385581"/>
                      <a:pt x="507198" y="385581"/>
                    </a:cubicBezTo>
                    <a:cubicBezTo>
                      <a:pt x="515405" y="393788"/>
                      <a:pt x="515405" y="407467"/>
                      <a:pt x="507198" y="414762"/>
                    </a:cubicBezTo>
                    <a:cubicBezTo>
                      <a:pt x="503550" y="418410"/>
                      <a:pt x="498078" y="421145"/>
                      <a:pt x="492607" y="421145"/>
                    </a:cubicBezTo>
                    <a:cubicBezTo>
                      <a:pt x="487136" y="421145"/>
                      <a:pt x="481664" y="419322"/>
                      <a:pt x="478017" y="414762"/>
                    </a:cubicBezTo>
                    <a:lnTo>
                      <a:pt x="418744" y="354577"/>
                    </a:lnTo>
                    <a:cubicBezTo>
                      <a:pt x="413272" y="349105"/>
                      <a:pt x="405065" y="349105"/>
                      <a:pt x="399594" y="354577"/>
                    </a:cubicBezTo>
                    <a:cubicBezTo>
                      <a:pt x="394122" y="360048"/>
                      <a:pt x="394122" y="368255"/>
                      <a:pt x="399594" y="373727"/>
                    </a:cubicBezTo>
                    <a:lnTo>
                      <a:pt x="457955" y="433000"/>
                    </a:lnTo>
                    <a:cubicBezTo>
                      <a:pt x="457955" y="433000"/>
                      <a:pt x="458867" y="433912"/>
                      <a:pt x="458867" y="433912"/>
                    </a:cubicBezTo>
                    <a:cubicBezTo>
                      <a:pt x="467074" y="442119"/>
                      <a:pt x="467074" y="455797"/>
                      <a:pt x="458867" y="463093"/>
                    </a:cubicBezTo>
                    <a:cubicBezTo>
                      <a:pt x="450660" y="471300"/>
                      <a:pt x="436982" y="471300"/>
                      <a:pt x="429686" y="463093"/>
                    </a:cubicBezTo>
                    <a:lnTo>
                      <a:pt x="396858" y="430264"/>
                    </a:lnTo>
                    <a:cubicBezTo>
                      <a:pt x="391387" y="424793"/>
                      <a:pt x="383180" y="424793"/>
                      <a:pt x="377708" y="430264"/>
                    </a:cubicBezTo>
                    <a:cubicBezTo>
                      <a:pt x="372237" y="435736"/>
                      <a:pt x="372237" y="443943"/>
                      <a:pt x="377708" y="449414"/>
                    </a:cubicBezTo>
                    <a:lnTo>
                      <a:pt x="409625" y="481331"/>
                    </a:lnTo>
                    <a:cubicBezTo>
                      <a:pt x="409625" y="481331"/>
                      <a:pt x="410537" y="482243"/>
                      <a:pt x="410537" y="482243"/>
                    </a:cubicBezTo>
                    <a:cubicBezTo>
                      <a:pt x="418744" y="490450"/>
                      <a:pt x="418744" y="504128"/>
                      <a:pt x="410537" y="511423"/>
                    </a:cubicBezTo>
                    <a:cubicBezTo>
                      <a:pt x="402329" y="519630"/>
                      <a:pt x="388651" y="519630"/>
                      <a:pt x="381356" y="511423"/>
                    </a:cubicBezTo>
                    <a:cubicBezTo>
                      <a:pt x="380444" y="510511"/>
                      <a:pt x="379532" y="509599"/>
                      <a:pt x="378620" y="508687"/>
                    </a:cubicBezTo>
                    <a:cubicBezTo>
                      <a:pt x="377708" y="507776"/>
                      <a:pt x="377708" y="507776"/>
                      <a:pt x="377708" y="506864"/>
                    </a:cubicBezTo>
                    <a:cubicBezTo>
                      <a:pt x="377708" y="505952"/>
                      <a:pt x="378620" y="505040"/>
                      <a:pt x="379532" y="503216"/>
                    </a:cubicBezTo>
                    <a:cubicBezTo>
                      <a:pt x="380444" y="502304"/>
                      <a:pt x="380444" y="500480"/>
                      <a:pt x="380444" y="499568"/>
                    </a:cubicBezTo>
                    <a:cubicBezTo>
                      <a:pt x="382268" y="493185"/>
                      <a:pt x="383180" y="485890"/>
                      <a:pt x="382268" y="478595"/>
                    </a:cubicBezTo>
                    <a:cubicBezTo>
                      <a:pt x="380444" y="464916"/>
                      <a:pt x="373149" y="453062"/>
                      <a:pt x="362206" y="445767"/>
                    </a:cubicBezTo>
                    <a:cubicBezTo>
                      <a:pt x="355823" y="441207"/>
                      <a:pt x="349440" y="438471"/>
                      <a:pt x="342144" y="437560"/>
                    </a:cubicBezTo>
                    <a:cubicBezTo>
                      <a:pt x="345792" y="422057"/>
                      <a:pt x="341233" y="405643"/>
                      <a:pt x="330290" y="393788"/>
                    </a:cubicBezTo>
                    <a:cubicBezTo>
                      <a:pt x="321171" y="384669"/>
                      <a:pt x="309316" y="379198"/>
                      <a:pt x="295638" y="378286"/>
                    </a:cubicBezTo>
                    <a:cubicBezTo>
                      <a:pt x="294726" y="378286"/>
                      <a:pt x="294726" y="378286"/>
                      <a:pt x="293814" y="378286"/>
                    </a:cubicBezTo>
                    <a:cubicBezTo>
                      <a:pt x="293814" y="365520"/>
                      <a:pt x="289255" y="353665"/>
                      <a:pt x="281048" y="344546"/>
                    </a:cubicBezTo>
                    <a:cubicBezTo>
                      <a:pt x="271928" y="335427"/>
                      <a:pt x="260074" y="329956"/>
                      <a:pt x="246395" y="329044"/>
                    </a:cubicBezTo>
                    <a:cubicBezTo>
                      <a:pt x="242748" y="329044"/>
                      <a:pt x="238188" y="329044"/>
                      <a:pt x="234541" y="329956"/>
                    </a:cubicBezTo>
                    <a:cubicBezTo>
                      <a:pt x="232717" y="319013"/>
                      <a:pt x="227246" y="308070"/>
                      <a:pt x="219039" y="300775"/>
                    </a:cubicBezTo>
                    <a:cubicBezTo>
                      <a:pt x="210832" y="293480"/>
                      <a:pt x="199889" y="288920"/>
                      <a:pt x="188034" y="288920"/>
                    </a:cubicBezTo>
                    <a:cubicBezTo>
                      <a:pt x="176179" y="288920"/>
                      <a:pt x="164325" y="293480"/>
                      <a:pt x="155206" y="301687"/>
                    </a:cubicBezTo>
                    <a:lnTo>
                      <a:pt x="102316" y="230559"/>
                    </a:lnTo>
                    <a:lnTo>
                      <a:pt x="228157" y="76448"/>
                    </a:lnTo>
                    <a:lnTo>
                      <a:pt x="268281" y="87391"/>
                    </a:lnTo>
                    <a:lnTo>
                      <a:pt x="215391" y="180404"/>
                    </a:lnTo>
                    <a:cubicBezTo>
                      <a:pt x="209008" y="191347"/>
                      <a:pt x="207184" y="205025"/>
                      <a:pt x="210832" y="216880"/>
                    </a:cubicBezTo>
                    <a:cubicBezTo>
                      <a:pt x="214479" y="229647"/>
                      <a:pt x="222686" y="239678"/>
                      <a:pt x="233629" y="246061"/>
                    </a:cubicBezTo>
                    <a:cubicBezTo>
                      <a:pt x="234541" y="246061"/>
                      <a:pt x="235453" y="246973"/>
                      <a:pt x="235453" y="246973"/>
                    </a:cubicBezTo>
                    <a:cubicBezTo>
                      <a:pt x="235453" y="246973"/>
                      <a:pt x="235453" y="246973"/>
                      <a:pt x="235453" y="246973"/>
                    </a:cubicBezTo>
                    <a:cubicBezTo>
                      <a:pt x="237277" y="247885"/>
                      <a:pt x="239100" y="248797"/>
                      <a:pt x="240924" y="249708"/>
                    </a:cubicBezTo>
                    <a:cubicBezTo>
                      <a:pt x="250043" y="252444"/>
                      <a:pt x="260074" y="253356"/>
                      <a:pt x="269193" y="250620"/>
                    </a:cubicBezTo>
                    <a:cubicBezTo>
                      <a:pt x="281959" y="246973"/>
                      <a:pt x="291990" y="238766"/>
                      <a:pt x="298373" y="227823"/>
                    </a:cubicBezTo>
                    <a:lnTo>
                      <a:pt x="332113" y="167638"/>
                    </a:lnTo>
                    <a:lnTo>
                      <a:pt x="393211" y="172197"/>
                    </a:lnTo>
                    <a:lnTo>
                      <a:pt x="555528" y="334515"/>
                    </a:lnTo>
                    <a:cubicBezTo>
                      <a:pt x="562823" y="344546"/>
                      <a:pt x="562823" y="358224"/>
                      <a:pt x="555528" y="366431"/>
                    </a:cubicBezTo>
                    <a:lnTo>
                      <a:pt x="555528" y="366431"/>
                    </a:lnTo>
                    <a:close/>
                    <a:moveTo>
                      <a:pt x="560999" y="303510"/>
                    </a:moveTo>
                    <a:lnTo>
                      <a:pt x="408713" y="151223"/>
                    </a:lnTo>
                    <a:cubicBezTo>
                      <a:pt x="408713" y="151223"/>
                      <a:pt x="407801" y="150312"/>
                      <a:pt x="407801" y="150312"/>
                    </a:cubicBezTo>
                    <a:cubicBezTo>
                      <a:pt x="405977" y="148488"/>
                      <a:pt x="403242" y="147576"/>
                      <a:pt x="399594" y="147576"/>
                    </a:cubicBezTo>
                    <a:lnTo>
                      <a:pt x="324818" y="142104"/>
                    </a:lnTo>
                    <a:cubicBezTo>
                      <a:pt x="319347" y="142104"/>
                      <a:pt x="314788" y="144840"/>
                      <a:pt x="312052" y="149400"/>
                    </a:cubicBezTo>
                    <a:lnTo>
                      <a:pt x="273752" y="216880"/>
                    </a:lnTo>
                    <a:cubicBezTo>
                      <a:pt x="271017" y="221440"/>
                      <a:pt x="266457" y="225087"/>
                      <a:pt x="260986" y="226911"/>
                    </a:cubicBezTo>
                    <a:cubicBezTo>
                      <a:pt x="255514" y="228735"/>
                      <a:pt x="250043" y="227823"/>
                      <a:pt x="245484" y="225087"/>
                    </a:cubicBezTo>
                    <a:cubicBezTo>
                      <a:pt x="240924" y="222352"/>
                      <a:pt x="237277" y="217792"/>
                      <a:pt x="235453" y="212321"/>
                    </a:cubicBezTo>
                    <a:cubicBezTo>
                      <a:pt x="233629" y="206849"/>
                      <a:pt x="234541" y="201378"/>
                      <a:pt x="237277" y="196818"/>
                    </a:cubicBezTo>
                    <a:lnTo>
                      <a:pt x="288343" y="106541"/>
                    </a:lnTo>
                    <a:lnTo>
                      <a:pt x="309316" y="100157"/>
                    </a:lnTo>
                    <a:cubicBezTo>
                      <a:pt x="309316" y="100157"/>
                      <a:pt x="309316" y="100157"/>
                      <a:pt x="309316" y="100157"/>
                    </a:cubicBezTo>
                    <a:lnTo>
                      <a:pt x="386827" y="77360"/>
                    </a:lnTo>
                    <a:lnTo>
                      <a:pt x="480752" y="77360"/>
                    </a:lnTo>
                    <a:lnTo>
                      <a:pt x="597475" y="225999"/>
                    </a:lnTo>
                    <a:lnTo>
                      <a:pt x="560999" y="303510"/>
                    </a:lnTo>
                    <a:close/>
                    <a:moveTo>
                      <a:pt x="615713" y="204114"/>
                    </a:moveTo>
                    <a:lnTo>
                      <a:pt x="507198" y="66417"/>
                    </a:lnTo>
                    <a:lnTo>
                      <a:pt x="561911" y="31765"/>
                    </a:lnTo>
                    <a:lnTo>
                      <a:pt x="663132" y="163078"/>
                    </a:lnTo>
                    <a:lnTo>
                      <a:pt x="615713" y="204114"/>
                    </a:lnTo>
                    <a:close/>
                  </a:path>
                </a:pathLst>
              </a:custGeom>
              <a:solidFill>
                <a:srgbClr val="FFFFFF"/>
              </a:solidFill>
              <a:ln w="91137" cap="flat">
                <a:noFill/>
                <a:prstDash val="solid"/>
                <a:miter/>
              </a:ln>
            </p:spPr>
            <p:txBody>
              <a:bodyPr rtlCol="0" anchor="ctr"/>
              <a:lstStyle/>
              <a:p>
                <a:endParaRPr lang="id-ID"/>
              </a:p>
            </p:txBody>
          </p:sp>
          <p:sp>
            <p:nvSpPr>
              <p:cNvPr id="227" name="Freeform: Shape 226">
                <a:extLst>
                  <a:ext uri="{FF2B5EF4-FFF2-40B4-BE49-F238E27FC236}">
                    <a16:creationId xmlns:a16="http://schemas.microsoft.com/office/drawing/2014/main" id="{B729475A-F4AC-41E2-B328-4DE77212EC26}"/>
                  </a:ext>
                </a:extLst>
              </p:cNvPr>
              <p:cNvSpPr/>
              <p:nvPr/>
            </p:nvSpPr>
            <p:spPr>
              <a:xfrm>
                <a:off x="7379556" y="4766933"/>
                <a:ext cx="104661" cy="104265"/>
              </a:xfrm>
              <a:custGeom>
                <a:avLst/>
                <a:gdLst>
                  <a:gd name="connsiteX0" fmla="*/ 13222 w 120370"/>
                  <a:gd name="connsiteY0" fmla="*/ 119915 h 119914"/>
                  <a:gd name="connsiteX1" fmla="*/ 23253 w 120370"/>
                  <a:gd name="connsiteY1" fmla="*/ 116267 h 119914"/>
                  <a:gd name="connsiteX2" fmla="*/ 116267 w 120370"/>
                  <a:gd name="connsiteY2" fmla="*/ 23253 h 119914"/>
                  <a:gd name="connsiteX3" fmla="*/ 116267 w 120370"/>
                  <a:gd name="connsiteY3" fmla="*/ 4104 h 119914"/>
                  <a:gd name="connsiteX4" fmla="*/ 97117 w 120370"/>
                  <a:gd name="connsiteY4" fmla="*/ 4104 h 119914"/>
                  <a:gd name="connsiteX5" fmla="*/ 4104 w 120370"/>
                  <a:gd name="connsiteY5" fmla="*/ 97117 h 119914"/>
                  <a:gd name="connsiteX6" fmla="*/ 4104 w 120370"/>
                  <a:gd name="connsiteY6" fmla="*/ 116267 h 119914"/>
                  <a:gd name="connsiteX7" fmla="*/ 13222 w 120370"/>
                  <a:gd name="connsiteY7" fmla="*/ 119915 h 119914"/>
                  <a:gd name="connsiteX8" fmla="*/ 13222 w 120370"/>
                  <a:gd name="connsiteY8" fmla="*/ 119915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70" h="119914">
                    <a:moveTo>
                      <a:pt x="13222" y="119915"/>
                    </a:moveTo>
                    <a:cubicBezTo>
                      <a:pt x="16870" y="119915"/>
                      <a:pt x="20518" y="119003"/>
                      <a:pt x="23253" y="116267"/>
                    </a:cubicBezTo>
                    <a:lnTo>
                      <a:pt x="116267" y="23253"/>
                    </a:lnTo>
                    <a:cubicBezTo>
                      <a:pt x="121738" y="17782"/>
                      <a:pt x="121738" y="9575"/>
                      <a:pt x="116267" y="4104"/>
                    </a:cubicBezTo>
                    <a:cubicBezTo>
                      <a:pt x="110796" y="-1368"/>
                      <a:pt x="102588" y="-1368"/>
                      <a:pt x="97117" y="4104"/>
                    </a:cubicBezTo>
                    <a:lnTo>
                      <a:pt x="4104" y="97117"/>
                    </a:lnTo>
                    <a:cubicBezTo>
                      <a:pt x="-1368" y="102588"/>
                      <a:pt x="-1368" y="110796"/>
                      <a:pt x="4104" y="116267"/>
                    </a:cubicBezTo>
                    <a:cubicBezTo>
                      <a:pt x="6839" y="118091"/>
                      <a:pt x="10487" y="119915"/>
                      <a:pt x="13222" y="119915"/>
                    </a:cubicBezTo>
                    <a:lnTo>
                      <a:pt x="13222" y="119915"/>
                    </a:lnTo>
                    <a:close/>
                  </a:path>
                </a:pathLst>
              </a:custGeom>
              <a:solidFill>
                <a:srgbClr val="FFFFFF"/>
              </a:solidFill>
              <a:ln w="91137" cap="flat">
                <a:noFill/>
                <a:prstDash val="solid"/>
                <a:miter/>
              </a:ln>
            </p:spPr>
            <p:txBody>
              <a:bodyPr rtlCol="0" anchor="ctr"/>
              <a:lstStyle/>
              <a:p>
                <a:endParaRPr lang="id-ID"/>
              </a:p>
            </p:txBody>
          </p:sp>
          <p:sp>
            <p:nvSpPr>
              <p:cNvPr id="228" name="Freeform: Shape 227">
                <a:extLst>
                  <a:ext uri="{FF2B5EF4-FFF2-40B4-BE49-F238E27FC236}">
                    <a16:creationId xmlns:a16="http://schemas.microsoft.com/office/drawing/2014/main" id="{716C2003-337D-4C7E-A466-EB520223F1EE}"/>
                  </a:ext>
                </a:extLst>
              </p:cNvPr>
              <p:cNvSpPr/>
              <p:nvPr/>
            </p:nvSpPr>
            <p:spPr>
              <a:xfrm>
                <a:off x="7171027" y="4766140"/>
                <a:ext cx="104661" cy="104265"/>
              </a:xfrm>
              <a:custGeom>
                <a:avLst/>
                <a:gdLst>
                  <a:gd name="connsiteX0" fmla="*/ 96205 w 120370"/>
                  <a:gd name="connsiteY0" fmla="*/ 116267 h 119914"/>
                  <a:gd name="connsiteX1" fmla="*/ 106236 w 120370"/>
                  <a:gd name="connsiteY1" fmla="*/ 119915 h 119914"/>
                  <a:gd name="connsiteX2" fmla="*/ 116266 w 120370"/>
                  <a:gd name="connsiteY2" fmla="*/ 116267 h 119914"/>
                  <a:gd name="connsiteX3" fmla="*/ 116266 w 120370"/>
                  <a:gd name="connsiteY3" fmla="*/ 97117 h 119914"/>
                  <a:gd name="connsiteX4" fmla="*/ 23253 w 120370"/>
                  <a:gd name="connsiteY4" fmla="*/ 4104 h 119914"/>
                  <a:gd name="connsiteX5" fmla="*/ 4103 w 120370"/>
                  <a:gd name="connsiteY5" fmla="*/ 4104 h 119914"/>
                  <a:gd name="connsiteX6" fmla="*/ 4103 w 120370"/>
                  <a:gd name="connsiteY6" fmla="*/ 23253 h 119914"/>
                  <a:gd name="connsiteX7" fmla="*/ 96205 w 120370"/>
                  <a:gd name="connsiteY7" fmla="*/ 116267 h 11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70" h="119914">
                    <a:moveTo>
                      <a:pt x="96205" y="116267"/>
                    </a:moveTo>
                    <a:cubicBezTo>
                      <a:pt x="98941" y="119003"/>
                      <a:pt x="102588" y="119915"/>
                      <a:pt x="106236" y="119915"/>
                    </a:cubicBezTo>
                    <a:cubicBezTo>
                      <a:pt x="109883" y="119915"/>
                      <a:pt x="113531" y="119003"/>
                      <a:pt x="116266" y="116267"/>
                    </a:cubicBezTo>
                    <a:cubicBezTo>
                      <a:pt x="121738" y="110796"/>
                      <a:pt x="121738" y="102589"/>
                      <a:pt x="116266" y="97117"/>
                    </a:cubicBezTo>
                    <a:lnTo>
                      <a:pt x="23253" y="4104"/>
                    </a:lnTo>
                    <a:cubicBezTo>
                      <a:pt x="17782" y="-1368"/>
                      <a:pt x="9575" y="-1368"/>
                      <a:pt x="4103" y="4104"/>
                    </a:cubicBezTo>
                    <a:cubicBezTo>
                      <a:pt x="-1368" y="9575"/>
                      <a:pt x="-1368" y="17782"/>
                      <a:pt x="4103" y="23253"/>
                    </a:cubicBezTo>
                    <a:lnTo>
                      <a:pt x="96205" y="116267"/>
                    </a:lnTo>
                    <a:close/>
                  </a:path>
                </a:pathLst>
              </a:custGeom>
              <a:solidFill>
                <a:srgbClr val="FFFFFF"/>
              </a:solidFill>
              <a:ln w="91137" cap="flat">
                <a:noFill/>
                <a:prstDash val="solid"/>
                <a:miter/>
              </a:ln>
            </p:spPr>
            <p:txBody>
              <a:bodyPr rtlCol="0" anchor="ctr"/>
              <a:lstStyle/>
              <a:p>
                <a:endParaRPr lang="id-ID"/>
              </a:p>
            </p:txBody>
          </p:sp>
          <p:sp>
            <p:nvSpPr>
              <p:cNvPr id="229" name="Freeform: Shape 228">
                <a:extLst>
                  <a:ext uri="{FF2B5EF4-FFF2-40B4-BE49-F238E27FC236}">
                    <a16:creationId xmlns:a16="http://schemas.microsoft.com/office/drawing/2014/main" id="{0BBDC54F-1664-4175-8690-7153852843DA}"/>
                  </a:ext>
                </a:extLst>
              </p:cNvPr>
              <p:cNvSpPr/>
              <p:nvPr/>
            </p:nvSpPr>
            <p:spPr>
              <a:xfrm>
                <a:off x="7315729" y="4780015"/>
                <a:ext cx="23786" cy="91182"/>
              </a:xfrm>
              <a:custGeom>
                <a:avLst/>
                <a:gdLst>
                  <a:gd name="connsiteX0" fmla="*/ 13678 w 27356"/>
                  <a:gd name="connsiteY0" fmla="*/ 104868 h 104868"/>
                  <a:gd name="connsiteX1" fmla="*/ 27357 w 27356"/>
                  <a:gd name="connsiteY1" fmla="*/ 91190 h 104868"/>
                  <a:gd name="connsiteX2" fmla="*/ 27357 w 27356"/>
                  <a:gd name="connsiteY2" fmla="*/ 13678 h 104868"/>
                  <a:gd name="connsiteX3" fmla="*/ 13678 w 27356"/>
                  <a:gd name="connsiteY3" fmla="*/ 0 h 104868"/>
                  <a:gd name="connsiteX4" fmla="*/ 0 w 27356"/>
                  <a:gd name="connsiteY4" fmla="*/ 13678 h 104868"/>
                  <a:gd name="connsiteX5" fmla="*/ 0 w 27356"/>
                  <a:gd name="connsiteY5" fmla="*/ 91190 h 104868"/>
                  <a:gd name="connsiteX6" fmla="*/ 13678 w 27356"/>
                  <a:gd name="connsiteY6" fmla="*/ 104868 h 104868"/>
                  <a:gd name="connsiteX7" fmla="*/ 13678 w 27356"/>
                  <a:gd name="connsiteY7" fmla="*/ 104868 h 10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56" h="104868">
                    <a:moveTo>
                      <a:pt x="13678" y="104868"/>
                    </a:moveTo>
                    <a:cubicBezTo>
                      <a:pt x="20974" y="104868"/>
                      <a:pt x="27357" y="98485"/>
                      <a:pt x="27357" y="91190"/>
                    </a:cubicBezTo>
                    <a:lnTo>
                      <a:pt x="27357" y="13678"/>
                    </a:lnTo>
                    <a:cubicBezTo>
                      <a:pt x="27357" y="6383"/>
                      <a:pt x="20974" y="0"/>
                      <a:pt x="13678" y="0"/>
                    </a:cubicBezTo>
                    <a:cubicBezTo>
                      <a:pt x="6383" y="0"/>
                      <a:pt x="0" y="6383"/>
                      <a:pt x="0" y="13678"/>
                    </a:cubicBezTo>
                    <a:lnTo>
                      <a:pt x="0" y="91190"/>
                    </a:lnTo>
                    <a:cubicBezTo>
                      <a:pt x="0" y="98485"/>
                      <a:pt x="5471" y="104868"/>
                      <a:pt x="13678" y="104868"/>
                    </a:cubicBezTo>
                    <a:lnTo>
                      <a:pt x="13678" y="104868"/>
                    </a:lnTo>
                    <a:close/>
                  </a:path>
                </a:pathLst>
              </a:custGeom>
              <a:solidFill>
                <a:srgbClr val="FFFFFF"/>
              </a:solidFill>
              <a:ln w="91137" cap="flat">
                <a:noFill/>
                <a:prstDash val="solid"/>
                <a:miter/>
              </a:ln>
            </p:spPr>
            <p:txBody>
              <a:bodyPr rtlCol="0" anchor="ctr"/>
              <a:lstStyle/>
              <a:p>
                <a:endParaRPr lang="id-ID"/>
              </a:p>
            </p:txBody>
          </p:sp>
        </p:grpSp>
      </p:grpSp>
      <p:grpSp>
        <p:nvGrpSpPr>
          <p:cNvPr id="20" name="Group 19">
            <a:extLst>
              <a:ext uri="{FF2B5EF4-FFF2-40B4-BE49-F238E27FC236}">
                <a16:creationId xmlns:a16="http://schemas.microsoft.com/office/drawing/2014/main" id="{C315C6A9-C5DE-4D44-B481-67AF709128A1}"/>
              </a:ext>
            </a:extLst>
          </p:cNvPr>
          <p:cNvGrpSpPr/>
          <p:nvPr/>
        </p:nvGrpSpPr>
        <p:grpSpPr>
          <a:xfrm>
            <a:off x="5841862" y="321897"/>
            <a:ext cx="621350" cy="621350"/>
            <a:chOff x="8495860" y="4310393"/>
            <a:chExt cx="1608462" cy="1608462"/>
          </a:xfrm>
        </p:grpSpPr>
        <p:sp>
          <p:nvSpPr>
            <p:cNvPr id="222" name="Oval 221">
              <a:extLst>
                <a:ext uri="{FF2B5EF4-FFF2-40B4-BE49-F238E27FC236}">
                  <a16:creationId xmlns:a16="http://schemas.microsoft.com/office/drawing/2014/main" id="{0AB81957-7A54-4C12-9BE8-9AF165A436C0}"/>
                </a:ext>
              </a:extLst>
            </p:cNvPr>
            <p:cNvSpPr/>
            <p:nvPr/>
          </p:nvSpPr>
          <p:spPr>
            <a:xfrm>
              <a:off x="8495860"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0" name="Freeform: Shape 229">
              <a:extLst>
                <a:ext uri="{FF2B5EF4-FFF2-40B4-BE49-F238E27FC236}">
                  <a16:creationId xmlns:a16="http://schemas.microsoft.com/office/drawing/2014/main" id="{9D41455A-CC66-42AB-8F33-2D4B899B5459}"/>
                </a:ext>
              </a:extLst>
            </p:cNvPr>
            <p:cNvSpPr/>
            <p:nvPr/>
          </p:nvSpPr>
          <p:spPr>
            <a:xfrm>
              <a:off x="8930941" y="4631332"/>
              <a:ext cx="738300" cy="821898"/>
            </a:xfrm>
            <a:custGeom>
              <a:avLst/>
              <a:gdLst>
                <a:gd name="connsiteX0" fmla="*/ 5259 w 638113"/>
                <a:gd name="connsiteY0" fmla="*/ 94837 h 710368"/>
                <a:gd name="connsiteX1" fmla="*/ 699 w 638113"/>
                <a:gd name="connsiteY1" fmla="*/ 111252 h 710368"/>
                <a:gd name="connsiteX2" fmla="*/ 14377 w 638113"/>
                <a:gd name="connsiteY2" fmla="*/ 121282 h 710368"/>
                <a:gd name="connsiteX3" fmla="*/ 140219 w 638113"/>
                <a:gd name="connsiteY3" fmla="*/ 121282 h 710368"/>
                <a:gd name="connsiteX4" fmla="*/ 140219 w 638113"/>
                <a:gd name="connsiteY4" fmla="*/ 140432 h 710368"/>
                <a:gd name="connsiteX5" fmla="*/ 135660 w 638113"/>
                <a:gd name="connsiteY5" fmla="*/ 141344 h 710368"/>
                <a:gd name="connsiteX6" fmla="*/ 129276 w 638113"/>
                <a:gd name="connsiteY6" fmla="*/ 147727 h 710368"/>
                <a:gd name="connsiteX7" fmla="*/ 139307 w 638113"/>
                <a:gd name="connsiteY7" fmla="*/ 203353 h 710368"/>
                <a:gd name="connsiteX8" fmla="*/ 139307 w 638113"/>
                <a:gd name="connsiteY8" fmla="*/ 385733 h 710368"/>
                <a:gd name="connsiteX9" fmla="*/ 76386 w 638113"/>
                <a:gd name="connsiteY9" fmla="*/ 385733 h 710368"/>
                <a:gd name="connsiteX10" fmla="*/ 40822 w 638113"/>
                <a:gd name="connsiteY10" fmla="*/ 421297 h 710368"/>
                <a:gd name="connsiteX11" fmla="*/ 40822 w 638113"/>
                <a:gd name="connsiteY11" fmla="*/ 690307 h 710368"/>
                <a:gd name="connsiteX12" fmla="*/ 13465 w 638113"/>
                <a:gd name="connsiteY12" fmla="*/ 690307 h 710368"/>
                <a:gd name="connsiteX13" fmla="*/ 3434 w 638113"/>
                <a:gd name="connsiteY13" fmla="*/ 700338 h 710368"/>
                <a:gd name="connsiteX14" fmla="*/ 13465 w 638113"/>
                <a:gd name="connsiteY14" fmla="*/ 710368 h 710368"/>
                <a:gd name="connsiteX15" fmla="*/ 628082 w 638113"/>
                <a:gd name="connsiteY15" fmla="*/ 710368 h 710368"/>
                <a:gd name="connsiteX16" fmla="*/ 638113 w 638113"/>
                <a:gd name="connsiteY16" fmla="*/ 700338 h 710368"/>
                <a:gd name="connsiteX17" fmla="*/ 628082 w 638113"/>
                <a:gd name="connsiteY17" fmla="*/ 690307 h 710368"/>
                <a:gd name="connsiteX18" fmla="*/ 603462 w 638113"/>
                <a:gd name="connsiteY18" fmla="*/ 690307 h 710368"/>
                <a:gd name="connsiteX19" fmla="*/ 603462 w 638113"/>
                <a:gd name="connsiteY19" fmla="*/ 652919 h 710368"/>
                <a:gd name="connsiteX20" fmla="*/ 567898 w 638113"/>
                <a:gd name="connsiteY20" fmla="*/ 617355 h 710368"/>
                <a:gd name="connsiteX21" fmla="*/ 483091 w 638113"/>
                <a:gd name="connsiteY21" fmla="*/ 617355 h 710368"/>
                <a:gd name="connsiteX22" fmla="*/ 468501 w 638113"/>
                <a:gd name="connsiteY22" fmla="*/ 621002 h 710368"/>
                <a:gd name="connsiteX23" fmla="*/ 468501 w 638113"/>
                <a:gd name="connsiteY23" fmla="*/ 590910 h 710368"/>
                <a:gd name="connsiteX24" fmla="*/ 432937 w 638113"/>
                <a:gd name="connsiteY24" fmla="*/ 555346 h 710368"/>
                <a:gd name="connsiteX25" fmla="*/ 399197 w 638113"/>
                <a:gd name="connsiteY25" fmla="*/ 555346 h 710368"/>
                <a:gd name="connsiteX26" fmla="*/ 352690 w 638113"/>
                <a:gd name="connsiteY26" fmla="*/ 458685 h 710368"/>
                <a:gd name="connsiteX27" fmla="*/ 351778 w 638113"/>
                <a:gd name="connsiteY27" fmla="*/ 447742 h 710368"/>
                <a:gd name="connsiteX28" fmla="*/ 347219 w 638113"/>
                <a:gd name="connsiteY28" fmla="*/ 371142 h 710368"/>
                <a:gd name="connsiteX29" fmla="*/ 347219 w 638113"/>
                <a:gd name="connsiteY29" fmla="*/ 369319 h 710368"/>
                <a:gd name="connsiteX30" fmla="*/ 331716 w 638113"/>
                <a:gd name="connsiteY30" fmla="*/ 312781 h 710368"/>
                <a:gd name="connsiteX31" fmla="*/ 318950 w 638113"/>
                <a:gd name="connsiteY31" fmla="*/ 305486 h 710368"/>
                <a:gd name="connsiteX32" fmla="*/ 311655 w 638113"/>
                <a:gd name="connsiteY32" fmla="*/ 318252 h 710368"/>
                <a:gd name="connsiteX33" fmla="*/ 321686 w 638113"/>
                <a:gd name="connsiteY33" fmla="*/ 353816 h 710368"/>
                <a:gd name="connsiteX34" fmla="*/ 287034 w 638113"/>
                <a:gd name="connsiteY34" fmla="*/ 339226 h 710368"/>
                <a:gd name="connsiteX35" fmla="*/ 274267 w 638113"/>
                <a:gd name="connsiteY35" fmla="*/ 333755 h 710368"/>
                <a:gd name="connsiteX36" fmla="*/ 256941 w 638113"/>
                <a:gd name="connsiteY36" fmla="*/ 280865 h 710368"/>
                <a:gd name="connsiteX37" fmla="*/ 270620 w 638113"/>
                <a:gd name="connsiteY37" fmla="*/ 277217 h 710368"/>
                <a:gd name="connsiteX38" fmla="*/ 266972 w 638113"/>
                <a:gd name="connsiteY38" fmla="*/ 262627 h 710368"/>
                <a:gd name="connsiteX39" fmla="*/ 244175 w 638113"/>
                <a:gd name="connsiteY39" fmla="*/ 248948 h 710368"/>
                <a:gd name="connsiteX40" fmla="*/ 244175 w 638113"/>
                <a:gd name="connsiteY40" fmla="*/ 248948 h 710368"/>
                <a:gd name="connsiteX41" fmla="*/ 170311 w 638113"/>
                <a:gd name="connsiteY41" fmla="*/ 204265 h 710368"/>
                <a:gd name="connsiteX42" fmla="*/ 149337 w 638113"/>
                <a:gd name="connsiteY42" fmla="*/ 168701 h 710368"/>
                <a:gd name="connsiteX43" fmla="*/ 263324 w 638113"/>
                <a:gd name="connsiteY43" fmla="*/ 230710 h 710368"/>
                <a:gd name="connsiteX44" fmla="*/ 265149 w 638113"/>
                <a:gd name="connsiteY44" fmla="*/ 231622 h 710368"/>
                <a:gd name="connsiteX45" fmla="*/ 266972 w 638113"/>
                <a:gd name="connsiteY45" fmla="*/ 232534 h 710368"/>
                <a:gd name="connsiteX46" fmla="*/ 283386 w 638113"/>
                <a:gd name="connsiteY46" fmla="*/ 241653 h 710368"/>
                <a:gd name="connsiteX47" fmla="*/ 299800 w 638113"/>
                <a:gd name="connsiteY47" fmla="*/ 270834 h 710368"/>
                <a:gd name="connsiteX48" fmla="*/ 301624 w 638113"/>
                <a:gd name="connsiteY48" fmla="*/ 279041 h 710368"/>
                <a:gd name="connsiteX49" fmla="*/ 311655 w 638113"/>
                <a:gd name="connsiteY49" fmla="*/ 286336 h 710368"/>
                <a:gd name="connsiteX50" fmla="*/ 314391 w 638113"/>
                <a:gd name="connsiteY50" fmla="*/ 286336 h 710368"/>
                <a:gd name="connsiteX51" fmla="*/ 321686 w 638113"/>
                <a:gd name="connsiteY51" fmla="*/ 273569 h 710368"/>
                <a:gd name="connsiteX52" fmla="*/ 319862 w 638113"/>
                <a:gd name="connsiteY52" fmla="*/ 265362 h 710368"/>
                <a:gd name="connsiteX53" fmla="*/ 307096 w 638113"/>
                <a:gd name="connsiteY53" fmla="*/ 235270 h 710368"/>
                <a:gd name="connsiteX54" fmla="*/ 318950 w 638113"/>
                <a:gd name="connsiteY54" fmla="*/ 222503 h 710368"/>
                <a:gd name="connsiteX55" fmla="*/ 330805 w 638113"/>
                <a:gd name="connsiteY55" fmla="*/ 198794 h 710368"/>
                <a:gd name="connsiteX56" fmla="*/ 332629 w 638113"/>
                <a:gd name="connsiteY56" fmla="*/ 173261 h 710368"/>
                <a:gd name="connsiteX57" fmla="*/ 316214 w 638113"/>
                <a:gd name="connsiteY57" fmla="*/ 154111 h 710368"/>
                <a:gd name="connsiteX58" fmla="*/ 307096 w 638113"/>
                <a:gd name="connsiteY58" fmla="*/ 149551 h 710368"/>
                <a:gd name="connsiteX59" fmla="*/ 262413 w 638113"/>
                <a:gd name="connsiteY59" fmla="*/ 164142 h 710368"/>
                <a:gd name="connsiteX60" fmla="*/ 250558 w 638113"/>
                <a:gd name="connsiteY60" fmla="*/ 187851 h 710368"/>
                <a:gd name="connsiteX61" fmla="*/ 246911 w 638113"/>
                <a:gd name="connsiteY61" fmla="*/ 198794 h 710368"/>
                <a:gd name="connsiteX62" fmla="*/ 161193 w 638113"/>
                <a:gd name="connsiteY62" fmla="*/ 152287 h 710368"/>
                <a:gd name="connsiteX63" fmla="*/ 161193 w 638113"/>
                <a:gd name="connsiteY63" fmla="*/ 10031 h 710368"/>
                <a:gd name="connsiteX64" fmla="*/ 151162 w 638113"/>
                <a:gd name="connsiteY64" fmla="*/ 0 h 710368"/>
                <a:gd name="connsiteX65" fmla="*/ 141131 w 638113"/>
                <a:gd name="connsiteY65" fmla="*/ 10031 h 710368"/>
                <a:gd name="connsiteX66" fmla="*/ 141131 w 638113"/>
                <a:gd name="connsiteY66" fmla="*/ 15502 h 710368"/>
                <a:gd name="connsiteX67" fmla="*/ 15289 w 638113"/>
                <a:gd name="connsiteY67" fmla="*/ 15502 h 710368"/>
                <a:gd name="connsiteX68" fmla="*/ 1611 w 638113"/>
                <a:gd name="connsiteY68" fmla="*/ 25533 h 710368"/>
                <a:gd name="connsiteX69" fmla="*/ 6170 w 638113"/>
                <a:gd name="connsiteY69" fmla="*/ 41947 h 710368"/>
                <a:gd name="connsiteX70" fmla="*/ 36263 w 638113"/>
                <a:gd name="connsiteY70" fmla="*/ 68392 h 710368"/>
                <a:gd name="connsiteX71" fmla="*/ 5259 w 638113"/>
                <a:gd name="connsiteY71" fmla="*/ 94837 h 710368"/>
                <a:gd name="connsiteX72" fmla="*/ 5259 w 638113"/>
                <a:gd name="connsiteY72" fmla="*/ 94837 h 710368"/>
                <a:gd name="connsiteX73" fmla="*/ 313479 w 638113"/>
                <a:gd name="connsiteY73" fmla="*/ 178732 h 710368"/>
                <a:gd name="connsiteX74" fmla="*/ 312567 w 638113"/>
                <a:gd name="connsiteY74" fmla="*/ 187851 h 710368"/>
                <a:gd name="connsiteX75" fmla="*/ 300712 w 638113"/>
                <a:gd name="connsiteY75" fmla="*/ 211560 h 710368"/>
                <a:gd name="connsiteX76" fmla="*/ 284298 w 638113"/>
                <a:gd name="connsiteY76" fmla="*/ 217032 h 710368"/>
                <a:gd name="connsiteX77" fmla="*/ 277003 w 638113"/>
                <a:gd name="connsiteY77" fmla="*/ 213384 h 710368"/>
                <a:gd name="connsiteX78" fmla="*/ 273355 w 638113"/>
                <a:gd name="connsiteY78" fmla="*/ 211560 h 710368"/>
                <a:gd name="connsiteX79" fmla="*/ 269708 w 638113"/>
                <a:gd name="connsiteY79" fmla="*/ 196058 h 710368"/>
                <a:gd name="connsiteX80" fmla="*/ 281563 w 638113"/>
                <a:gd name="connsiteY80" fmla="*/ 172349 h 710368"/>
                <a:gd name="connsiteX81" fmla="*/ 292506 w 638113"/>
                <a:gd name="connsiteY81" fmla="*/ 165965 h 710368"/>
                <a:gd name="connsiteX82" fmla="*/ 297977 w 638113"/>
                <a:gd name="connsiteY82" fmla="*/ 166877 h 710368"/>
                <a:gd name="connsiteX83" fmla="*/ 307096 w 638113"/>
                <a:gd name="connsiteY83" fmla="*/ 171437 h 710368"/>
                <a:gd name="connsiteX84" fmla="*/ 313479 w 638113"/>
                <a:gd name="connsiteY84" fmla="*/ 178732 h 710368"/>
                <a:gd name="connsiteX85" fmla="*/ 313479 w 638113"/>
                <a:gd name="connsiteY85" fmla="*/ 178732 h 710368"/>
                <a:gd name="connsiteX86" fmla="*/ 334453 w 638113"/>
                <a:gd name="connsiteY86" fmla="*/ 539843 h 710368"/>
                <a:gd name="connsiteX87" fmla="*/ 346307 w 638113"/>
                <a:gd name="connsiteY87" fmla="*/ 555346 h 710368"/>
                <a:gd name="connsiteX88" fmla="*/ 334453 w 638113"/>
                <a:gd name="connsiteY88" fmla="*/ 558081 h 710368"/>
                <a:gd name="connsiteX89" fmla="*/ 334453 w 638113"/>
                <a:gd name="connsiteY89" fmla="*/ 539843 h 710368"/>
                <a:gd name="connsiteX90" fmla="*/ 295241 w 638113"/>
                <a:gd name="connsiteY90" fmla="*/ 487865 h 710368"/>
                <a:gd name="connsiteX91" fmla="*/ 259677 w 638113"/>
                <a:gd name="connsiteY91" fmla="*/ 487865 h 710368"/>
                <a:gd name="connsiteX92" fmla="*/ 265149 w 638113"/>
                <a:gd name="connsiteY92" fmla="*/ 430416 h 710368"/>
                <a:gd name="connsiteX93" fmla="*/ 266061 w 638113"/>
                <a:gd name="connsiteY93" fmla="*/ 429504 h 710368"/>
                <a:gd name="connsiteX94" fmla="*/ 271532 w 638113"/>
                <a:gd name="connsiteY94" fmla="*/ 425856 h 710368"/>
                <a:gd name="connsiteX95" fmla="*/ 277003 w 638113"/>
                <a:gd name="connsiteY95" fmla="*/ 455037 h 710368"/>
                <a:gd name="connsiteX96" fmla="*/ 284298 w 638113"/>
                <a:gd name="connsiteY96" fmla="*/ 473275 h 710368"/>
                <a:gd name="connsiteX97" fmla="*/ 295241 w 638113"/>
                <a:gd name="connsiteY97" fmla="*/ 487865 h 710368"/>
                <a:gd name="connsiteX98" fmla="*/ 223201 w 638113"/>
                <a:gd name="connsiteY98" fmla="*/ 416737 h 710368"/>
                <a:gd name="connsiteX99" fmla="*/ 230497 w 638113"/>
                <a:gd name="connsiteY99" fmla="*/ 401235 h 710368"/>
                <a:gd name="connsiteX100" fmla="*/ 260589 w 638113"/>
                <a:gd name="connsiteY100" fmla="*/ 365671 h 710368"/>
                <a:gd name="connsiteX101" fmla="*/ 267884 w 638113"/>
                <a:gd name="connsiteY101" fmla="*/ 403971 h 710368"/>
                <a:gd name="connsiteX102" fmla="*/ 256941 w 638113"/>
                <a:gd name="connsiteY102" fmla="*/ 410354 h 710368"/>
                <a:gd name="connsiteX103" fmla="*/ 245087 w 638113"/>
                <a:gd name="connsiteY103" fmla="*/ 427680 h 710368"/>
                <a:gd name="connsiteX104" fmla="*/ 239616 w 638113"/>
                <a:gd name="connsiteY104" fmla="*/ 486953 h 710368"/>
                <a:gd name="connsiteX105" fmla="*/ 232320 w 638113"/>
                <a:gd name="connsiteY105" fmla="*/ 486953 h 710368"/>
                <a:gd name="connsiteX106" fmla="*/ 223201 w 638113"/>
                <a:gd name="connsiteY106" fmla="*/ 416737 h 710368"/>
                <a:gd name="connsiteX107" fmla="*/ 223201 w 638113"/>
                <a:gd name="connsiteY107" fmla="*/ 416737 h 710368"/>
                <a:gd name="connsiteX108" fmla="*/ 377311 w 638113"/>
                <a:gd name="connsiteY108" fmla="*/ 554434 h 710368"/>
                <a:gd name="connsiteX109" fmla="*/ 371840 w 638113"/>
                <a:gd name="connsiteY109" fmla="*/ 554434 h 710368"/>
                <a:gd name="connsiteX110" fmla="*/ 301624 w 638113"/>
                <a:gd name="connsiteY110" fmla="*/ 460508 h 710368"/>
                <a:gd name="connsiteX111" fmla="*/ 297065 w 638113"/>
                <a:gd name="connsiteY111" fmla="*/ 446830 h 710368"/>
                <a:gd name="connsiteX112" fmla="*/ 289769 w 638113"/>
                <a:gd name="connsiteY112" fmla="*/ 406706 h 710368"/>
                <a:gd name="connsiteX113" fmla="*/ 289769 w 638113"/>
                <a:gd name="connsiteY113" fmla="*/ 406706 h 710368"/>
                <a:gd name="connsiteX114" fmla="*/ 280651 w 638113"/>
                <a:gd name="connsiteY114" fmla="*/ 358376 h 710368"/>
                <a:gd name="connsiteX115" fmla="*/ 328981 w 638113"/>
                <a:gd name="connsiteY115" fmla="*/ 378438 h 710368"/>
                <a:gd name="connsiteX116" fmla="*/ 332629 w 638113"/>
                <a:gd name="connsiteY116" fmla="*/ 447742 h 710368"/>
                <a:gd name="connsiteX117" fmla="*/ 335364 w 638113"/>
                <a:gd name="connsiteY117" fmla="*/ 466892 h 710368"/>
                <a:gd name="connsiteX118" fmla="*/ 377311 w 638113"/>
                <a:gd name="connsiteY118" fmla="*/ 554434 h 710368"/>
                <a:gd name="connsiteX119" fmla="*/ 584312 w 638113"/>
                <a:gd name="connsiteY119" fmla="*/ 690307 h 710368"/>
                <a:gd name="connsiteX120" fmla="*/ 469413 w 638113"/>
                <a:gd name="connsiteY120" fmla="*/ 690307 h 710368"/>
                <a:gd name="connsiteX121" fmla="*/ 469413 w 638113"/>
                <a:gd name="connsiteY121" fmla="*/ 652919 h 710368"/>
                <a:gd name="connsiteX122" fmla="*/ 484004 w 638113"/>
                <a:gd name="connsiteY122" fmla="*/ 638329 h 710368"/>
                <a:gd name="connsiteX123" fmla="*/ 568810 w 638113"/>
                <a:gd name="connsiteY123" fmla="*/ 638329 h 710368"/>
                <a:gd name="connsiteX124" fmla="*/ 583400 w 638113"/>
                <a:gd name="connsiteY124" fmla="*/ 652919 h 710368"/>
                <a:gd name="connsiteX125" fmla="*/ 583400 w 638113"/>
                <a:gd name="connsiteY125" fmla="*/ 690307 h 710368"/>
                <a:gd name="connsiteX126" fmla="*/ 448440 w 638113"/>
                <a:gd name="connsiteY126" fmla="*/ 652919 h 710368"/>
                <a:gd name="connsiteX127" fmla="*/ 448440 w 638113"/>
                <a:gd name="connsiteY127" fmla="*/ 690307 h 710368"/>
                <a:gd name="connsiteX128" fmla="*/ 333541 w 638113"/>
                <a:gd name="connsiteY128" fmla="*/ 690307 h 710368"/>
                <a:gd name="connsiteX129" fmla="*/ 333541 w 638113"/>
                <a:gd name="connsiteY129" fmla="*/ 589998 h 710368"/>
                <a:gd name="connsiteX130" fmla="*/ 348131 w 638113"/>
                <a:gd name="connsiteY130" fmla="*/ 575408 h 710368"/>
                <a:gd name="connsiteX131" fmla="*/ 432937 w 638113"/>
                <a:gd name="connsiteY131" fmla="*/ 575408 h 710368"/>
                <a:gd name="connsiteX132" fmla="*/ 447528 w 638113"/>
                <a:gd name="connsiteY132" fmla="*/ 589998 h 710368"/>
                <a:gd name="connsiteX133" fmla="*/ 448440 w 638113"/>
                <a:gd name="connsiteY133" fmla="*/ 652919 h 710368"/>
                <a:gd name="connsiteX134" fmla="*/ 448440 w 638113"/>
                <a:gd name="connsiteY134" fmla="*/ 652919 h 710368"/>
                <a:gd name="connsiteX135" fmla="*/ 62708 w 638113"/>
                <a:gd name="connsiteY135" fmla="*/ 421297 h 710368"/>
                <a:gd name="connsiteX136" fmla="*/ 77298 w 638113"/>
                <a:gd name="connsiteY136" fmla="*/ 406706 h 710368"/>
                <a:gd name="connsiteX137" fmla="*/ 151162 w 638113"/>
                <a:gd name="connsiteY137" fmla="*/ 406706 h 710368"/>
                <a:gd name="connsiteX138" fmla="*/ 151162 w 638113"/>
                <a:gd name="connsiteY138" fmla="*/ 406706 h 710368"/>
                <a:gd name="connsiteX139" fmla="*/ 151162 w 638113"/>
                <a:gd name="connsiteY139" fmla="*/ 406706 h 710368"/>
                <a:gd name="connsiteX140" fmla="*/ 163016 w 638113"/>
                <a:gd name="connsiteY140" fmla="*/ 406706 h 710368"/>
                <a:gd name="connsiteX141" fmla="*/ 177607 w 638113"/>
                <a:gd name="connsiteY141" fmla="*/ 421297 h 710368"/>
                <a:gd name="connsiteX142" fmla="*/ 177607 w 638113"/>
                <a:gd name="connsiteY142" fmla="*/ 575408 h 710368"/>
                <a:gd name="connsiteX143" fmla="*/ 187638 w 638113"/>
                <a:gd name="connsiteY143" fmla="*/ 585438 h 710368"/>
                <a:gd name="connsiteX144" fmla="*/ 197668 w 638113"/>
                <a:gd name="connsiteY144" fmla="*/ 575408 h 710368"/>
                <a:gd name="connsiteX145" fmla="*/ 197668 w 638113"/>
                <a:gd name="connsiteY145" fmla="*/ 523429 h 710368"/>
                <a:gd name="connsiteX146" fmla="*/ 212258 w 638113"/>
                <a:gd name="connsiteY146" fmla="*/ 508839 h 710368"/>
                <a:gd name="connsiteX147" fmla="*/ 297065 w 638113"/>
                <a:gd name="connsiteY147" fmla="*/ 508839 h 710368"/>
                <a:gd name="connsiteX148" fmla="*/ 311655 w 638113"/>
                <a:gd name="connsiteY148" fmla="*/ 523429 h 710368"/>
                <a:gd name="connsiteX149" fmla="*/ 311655 w 638113"/>
                <a:gd name="connsiteY149" fmla="*/ 690307 h 710368"/>
                <a:gd name="connsiteX150" fmla="*/ 196756 w 638113"/>
                <a:gd name="connsiteY150" fmla="*/ 690307 h 710368"/>
                <a:gd name="connsiteX151" fmla="*/ 196756 w 638113"/>
                <a:gd name="connsiteY151" fmla="*/ 627386 h 710368"/>
                <a:gd name="connsiteX152" fmla="*/ 186725 w 638113"/>
                <a:gd name="connsiteY152" fmla="*/ 617355 h 710368"/>
                <a:gd name="connsiteX153" fmla="*/ 176695 w 638113"/>
                <a:gd name="connsiteY153" fmla="*/ 627386 h 710368"/>
                <a:gd name="connsiteX154" fmla="*/ 176695 w 638113"/>
                <a:gd name="connsiteY154" fmla="*/ 690307 h 710368"/>
                <a:gd name="connsiteX155" fmla="*/ 61796 w 638113"/>
                <a:gd name="connsiteY155" fmla="*/ 690307 h 710368"/>
                <a:gd name="connsiteX156" fmla="*/ 61796 w 638113"/>
                <a:gd name="connsiteY156" fmla="*/ 421297 h 710368"/>
                <a:gd name="connsiteX157" fmla="*/ 62708 w 638113"/>
                <a:gd name="connsiteY157" fmla="*/ 421297 h 710368"/>
                <a:gd name="connsiteX158" fmla="*/ 162105 w 638113"/>
                <a:gd name="connsiteY158" fmla="*/ 385733 h 710368"/>
                <a:gd name="connsiteX159" fmla="*/ 162105 w 638113"/>
                <a:gd name="connsiteY159" fmla="*/ 222503 h 710368"/>
                <a:gd name="connsiteX160" fmla="*/ 230497 w 638113"/>
                <a:gd name="connsiteY160" fmla="*/ 264450 h 710368"/>
                <a:gd name="connsiteX161" fmla="*/ 255118 w 638113"/>
                <a:gd name="connsiteY161" fmla="*/ 339226 h 710368"/>
                <a:gd name="connsiteX162" fmla="*/ 214083 w 638113"/>
                <a:gd name="connsiteY162" fmla="*/ 388468 h 710368"/>
                <a:gd name="connsiteX163" fmla="*/ 202228 w 638113"/>
                <a:gd name="connsiteY163" fmla="*/ 419473 h 710368"/>
                <a:gd name="connsiteX164" fmla="*/ 210435 w 638113"/>
                <a:gd name="connsiteY164" fmla="*/ 487865 h 710368"/>
                <a:gd name="connsiteX165" fmla="*/ 198580 w 638113"/>
                <a:gd name="connsiteY165" fmla="*/ 490601 h 710368"/>
                <a:gd name="connsiteX166" fmla="*/ 198580 w 638113"/>
                <a:gd name="connsiteY166" fmla="*/ 421297 h 710368"/>
                <a:gd name="connsiteX167" fmla="*/ 163016 w 638113"/>
                <a:gd name="connsiteY167" fmla="*/ 385733 h 710368"/>
                <a:gd name="connsiteX168" fmla="*/ 162105 w 638113"/>
                <a:gd name="connsiteY168" fmla="*/ 385733 h 710368"/>
                <a:gd name="connsiteX169" fmla="*/ 141131 w 638113"/>
                <a:gd name="connsiteY169" fmla="*/ 100309 h 710368"/>
                <a:gd name="connsiteX170" fmla="*/ 30791 w 638113"/>
                <a:gd name="connsiteY170" fmla="*/ 100309 h 710368"/>
                <a:gd name="connsiteX171" fmla="*/ 54501 w 638113"/>
                <a:gd name="connsiteY171" fmla="*/ 79335 h 710368"/>
                <a:gd name="connsiteX172" fmla="*/ 59972 w 638113"/>
                <a:gd name="connsiteY172" fmla="*/ 68392 h 710368"/>
                <a:gd name="connsiteX173" fmla="*/ 54501 w 638113"/>
                <a:gd name="connsiteY173" fmla="*/ 57450 h 710368"/>
                <a:gd name="connsiteX174" fmla="*/ 30791 w 638113"/>
                <a:gd name="connsiteY174" fmla="*/ 36476 h 710368"/>
                <a:gd name="connsiteX175" fmla="*/ 141131 w 638113"/>
                <a:gd name="connsiteY175" fmla="*/ 36476 h 710368"/>
                <a:gd name="connsiteX176" fmla="*/ 141131 w 638113"/>
                <a:gd name="connsiteY176" fmla="*/ 100309 h 710368"/>
                <a:gd name="connsiteX177" fmla="*/ 141131 w 638113"/>
                <a:gd name="connsiteY177" fmla="*/ 100309 h 71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638113" h="710368">
                  <a:moveTo>
                    <a:pt x="5259" y="94837"/>
                  </a:moveTo>
                  <a:cubicBezTo>
                    <a:pt x="699" y="99397"/>
                    <a:pt x="-1125" y="105780"/>
                    <a:pt x="699" y="111252"/>
                  </a:cubicBezTo>
                  <a:cubicBezTo>
                    <a:pt x="2523" y="116723"/>
                    <a:pt x="7994" y="121282"/>
                    <a:pt x="14377" y="121282"/>
                  </a:cubicBezTo>
                  <a:lnTo>
                    <a:pt x="140219" y="121282"/>
                  </a:lnTo>
                  <a:lnTo>
                    <a:pt x="140219" y="140432"/>
                  </a:lnTo>
                  <a:cubicBezTo>
                    <a:pt x="138395" y="140432"/>
                    <a:pt x="137483" y="140432"/>
                    <a:pt x="135660" y="141344"/>
                  </a:cubicBezTo>
                  <a:cubicBezTo>
                    <a:pt x="132924" y="142256"/>
                    <a:pt x="130188" y="144992"/>
                    <a:pt x="129276" y="147727"/>
                  </a:cubicBezTo>
                  <a:cubicBezTo>
                    <a:pt x="123804" y="166877"/>
                    <a:pt x="128364" y="187851"/>
                    <a:pt x="139307" y="203353"/>
                  </a:cubicBezTo>
                  <a:lnTo>
                    <a:pt x="139307" y="385733"/>
                  </a:lnTo>
                  <a:lnTo>
                    <a:pt x="76386" y="385733"/>
                  </a:lnTo>
                  <a:cubicBezTo>
                    <a:pt x="56324" y="385733"/>
                    <a:pt x="40822" y="402147"/>
                    <a:pt x="40822" y="421297"/>
                  </a:cubicBezTo>
                  <a:lnTo>
                    <a:pt x="40822" y="690307"/>
                  </a:lnTo>
                  <a:lnTo>
                    <a:pt x="13465" y="690307"/>
                  </a:lnTo>
                  <a:cubicBezTo>
                    <a:pt x="7994" y="690307"/>
                    <a:pt x="3434" y="694866"/>
                    <a:pt x="3434" y="700338"/>
                  </a:cubicBezTo>
                  <a:cubicBezTo>
                    <a:pt x="3434" y="705809"/>
                    <a:pt x="7994" y="710368"/>
                    <a:pt x="13465" y="710368"/>
                  </a:cubicBezTo>
                  <a:lnTo>
                    <a:pt x="628082" y="710368"/>
                  </a:lnTo>
                  <a:cubicBezTo>
                    <a:pt x="633554" y="710368"/>
                    <a:pt x="638113" y="705809"/>
                    <a:pt x="638113" y="700338"/>
                  </a:cubicBezTo>
                  <a:cubicBezTo>
                    <a:pt x="638113" y="694866"/>
                    <a:pt x="633554" y="690307"/>
                    <a:pt x="628082" y="690307"/>
                  </a:cubicBezTo>
                  <a:lnTo>
                    <a:pt x="603462" y="690307"/>
                  </a:lnTo>
                  <a:lnTo>
                    <a:pt x="603462" y="652919"/>
                  </a:lnTo>
                  <a:cubicBezTo>
                    <a:pt x="603462" y="632857"/>
                    <a:pt x="587047" y="617355"/>
                    <a:pt x="567898" y="617355"/>
                  </a:cubicBezTo>
                  <a:lnTo>
                    <a:pt x="483091" y="617355"/>
                  </a:lnTo>
                  <a:cubicBezTo>
                    <a:pt x="477620" y="617355"/>
                    <a:pt x="473061" y="618267"/>
                    <a:pt x="468501" y="621002"/>
                  </a:cubicBezTo>
                  <a:lnTo>
                    <a:pt x="468501" y="590910"/>
                  </a:lnTo>
                  <a:cubicBezTo>
                    <a:pt x="468501" y="570848"/>
                    <a:pt x="452087" y="555346"/>
                    <a:pt x="432937" y="555346"/>
                  </a:cubicBezTo>
                  <a:lnTo>
                    <a:pt x="399197" y="555346"/>
                  </a:lnTo>
                  <a:lnTo>
                    <a:pt x="352690" y="458685"/>
                  </a:lnTo>
                  <a:cubicBezTo>
                    <a:pt x="351778" y="455949"/>
                    <a:pt x="351778" y="450478"/>
                    <a:pt x="351778" y="447742"/>
                  </a:cubicBezTo>
                  <a:lnTo>
                    <a:pt x="347219" y="371142"/>
                  </a:lnTo>
                  <a:cubicBezTo>
                    <a:pt x="347219" y="370231"/>
                    <a:pt x="347219" y="369319"/>
                    <a:pt x="347219" y="369319"/>
                  </a:cubicBezTo>
                  <a:lnTo>
                    <a:pt x="331716" y="312781"/>
                  </a:lnTo>
                  <a:cubicBezTo>
                    <a:pt x="329893" y="307310"/>
                    <a:pt x="324422" y="303662"/>
                    <a:pt x="318950" y="305486"/>
                  </a:cubicBezTo>
                  <a:cubicBezTo>
                    <a:pt x="313479" y="307310"/>
                    <a:pt x="309831" y="312781"/>
                    <a:pt x="311655" y="318252"/>
                  </a:cubicBezTo>
                  <a:lnTo>
                    <a:pt x="321686" y="353816"/>
                  </a:lnTo>
                  <a:lnTo>
                    <a:pt x="287034" y="339226"/>
                  </a:lnTo>
                  <a:lnTo>
                    <a:pt x="274267" y="333755"/>
                  </a:lnTo>
                  <a:lnTo>
                    <a:pt x="256941" y="280865"/>
                  </a:lnTo>
                  <a:cubicBezTo>
                    <a:pt x="261501" y="283600"/>
                    <a:pt x="267884" y="281776"/>
                    <a:pt x="270620" y="277217"/>
                  </a:cubicBezTo>
                  <a:cubicBezTo>
                    <a:pt x="273355" y="272658"/>
                    <a:pt x="272444" y="266274"/>
                    <a:pt x="266972" y="262627"/>
                  </a:cubicBezTo>
                  <a:lnTo>
                    <a:pt x="244175" y="248948"/>
                  </a:lnTo>
                  <a:cubicBezTo>
                    <a:pt x="244175" y="248948"/>
                    <a:pt x="244175" y="248948"/>
                    <a:pt x="244175" y="248948"/>
                  </a:cubicBezTo>
                  <a:lnTo>
                    <a:pt x="170311" y="204265"/>
                  </a:lnTo>
                  <a:cubicBezTo>
                    <a:pt x="157545" y="196970"/>
                    <a:pt x="150250" y="183291"/>
                    <a:pt x="149337" y="168701"/>
                  </a:cubicBezTo>
                  <a:lnTo>
                    <a:pt x="263324" y="230710"/>
                  </a:lnTo>
                  <a:cubicBezTo>
                    <a:pt x="264236" y="230710"/>
                    <a:pt x="264236" y="231622"/>
                    <a:pt x="265149" y="231622"/>
                  </a:cubicBezTo>
                  <a:lnTo>
                    <a:pt x="266972" y="232534"/>
                  </a:lnTo>
                  <a:lnTo>
                    <a:pt x="283386" y="241653"/>
                  </a:lnTo>
                  <a:cubicBezTo>
                    <a:pt x="292506" y="246212"/>
                    <a:pt x="295241" y="255331"/>
                    <a:pt x="299800" y="270834"/>
                  </a:cubicBezTo>
                  <a:lnTo>
                    <a:pt x="301624" y="279041"/>
                  </a:lnTo>
                  <a:cubicBezTo>
                    <a:pt x="302536" y="283600"/>
                    <a:pt x="307096" y="286336"/>
                    <a:pt x="311655" y="286336"/>
                  </a:cubicBezTo>
                  <a:cubicBezTo>
                    <a:pt x="312567" y="286336"/>
                    <a:pt x="313479" y="286336"/>
                    <a:pt x="314391" y="286336"/>
                  </a:cubicBezTo>
                  <a:cubicBezTo>
                    <a:pt x="319862" y="284512"/>
                    <a:pt x="323510" y="279041"/>
                    <a:pt x="321686" y="273569"/>
                  </a:cubicBezTo>
                  <a:lnTo>
                    <a:pt x="319862" y="265362"/>
                  </a:lnTo>
                  <a:cubicBezTo>
                    <a:pt x="317127" y="254420"/>
                    <a:pt x="313479" y="243477"/>
                    <a:pt x="307096" y="235270"/>
                  </a:cubicBezTo>
                  <a:cubicBezTo>
                    <a:pt x="311655" y="232534"/>
                    <a:pt x="316214" y="227975"/>
                    <a:pt x="318950" y="222503"/>
                  </a:cubicBezTo>
                  <a:lnTo>
                    <a:pt x="330805" y="198794"/>
                  </a:lnTo>
                  <a:cubicBezTo>
                    <a:pt x="334453" y="190587"/>
                    <a:pt x="335364" y="182380"/>
                    <a:pt x="332629" y="173261"/>
                  </a:cubicBezTo>
                  <a:cubicBezTo>
                    <a:pt x="329893" y="165054"/>
                    <a:pt x="324422" y="157758"/>
                    <a:pt x="316214" y="154111"/>
                  </a:cubicBezTo>
                  <a:lnTo>
                    <a:pt x="307096" y="149551"/>
                  </a:lnTo>
                  <a:cubicBezTo>
                    <a:pt x="290681" y="141344"/>
                    <a:pt x="270620" y="147727"/>
                    <a:pt x="262413" y="164142"/>
                  </a:cubicBezTo>
                  <a:lnTo>
                    <a:pt x="250558" y="187851"/>
                  </a:lnTo>
                  <a:cubicBezTo>
                    <a:pt x="248734" y="191499"/>
                    <a:pt x="247822" y="195146"/>
                    <a:pt x="246911" y="198794"/>
                  </a:cubicBezTo>
                  <a:lnTo>
                    <a:pt x="161193" y="152287"/>
                  </a:lnTo>
                  <a:lnTo>
                    <a:pt x="161193" y="10031"/>
                  </a:lnTo>
                  <a:cubicBezTo>
                    <a:pt x="161193" y="4560"/>
                    <a:pt x="156633" y="0"/>
                    <a:pt x="151162" y="0"/>
                  </a:cubicBezTo>
                  <a:cubicBezTo>
                    <a:pt x="145690" y="0"/>
                    <a:pt x="141131" y="4560"/>
                    <a:pt x="141131" y="10031"/>
                  </a:cubicBezTo>
                  <a:lnTo>
                    <a:pt x="141131" y="15502"/>
                  </a:lnTo>
                  <a:lnTo>
                    <a:pt x="15289" y="15502"/>
                  </a:lnTo>
                  <a:cubicBezTo>
                    <a:pt x="8906" y="15502"/>
                    <a:pt x="3434" y="19150"/>
                    <a:pt x="1611" y="25533"/>
                  </a:cubicBezTo>
                  <a:cubicBezTo>
                    <a:pt x="-213" y="31005"/>
                    <a:pt x="699" y="38300"/>
                    <a:pt x="6170" y="41947"/>
                  </a:cubicBezTo>
                  <a:lnTo>
                    <a:pt x="36263" y="68392"/>
                  </a:lnTo>
                  <a:lnTo>
                    <a:pt x="5259" y="94837"/>
                  </a:lnTo>
                  <a:lnTo>
                    <a:pt x="5259" y="94837"/>
                  </a:lnTo>
                  <a:close/>
                  <a:moveTo>
                    <a:pt x="313479" y="178732"/>
                  </a:moveTo>
                  <a:cubicBezTo>
                    <a:pt x="314391" y="181468"/>
                    <a:pt x="314391" y="185115"/>
                    <a:pt x="312567" y="187851"/>
                  </a:cubicBezTo>
                  <a:lnTo>
                    <a:pt x="300712" y="211560"/>
                  </a:lnTo>
                  <a:cubicBezTo>
                    <a:pt x="297977" y="217944"/>
                    <a:pt x="290681" y="219767"/>
                    <a:pt x="284298" y="217032"/>
                  </a:cubicBezTo>
                  <a:lnTo>
                    <a:pt x="277003" y="213384"/>
                  </a:lnTo>
                  <a:lnTo>
                    <a:pt x="273355" y="211560"/>
                  </a:lnTo>
                  <a:cubicBezTo>
                    <a:pt x="268796" y="207913"/>
                    <a:pt x="266972" y="201529"/>
                    <a:pt x="269708" y="196058"/>
                  </a:cubicBezTo>
                  <a:lnTo>
                    <a:pt x="281563" y="172349"/>
                  </a:lnTo>
                  <a:cubicBezTo>
                    <a:pt x="283386" y="167789"/>
                    <a:pt x="287946" y="165965"/>
                    <a:pt x="292506" y="165965"/>
                  </a:cubicBezTo>
                  <a:cubicBezTo>
                    <a:pt x="294329" y="165965"/>
                    <a:pt x="296153" y="165965"/>
                    <a:pt x="297977" y="166877"/>
                  </a:cubicBezTo>
                  <a:lnTo>
                    <a:pt x="307096" y="171437"/>
                  </a:lnTo>
                  <a:cubicBezTo>
                    <a:pt x="309831" y="173261"/>
                    <a:pt x="312567" y="175996"/>
                    <a:pt x="313479" y="178732"/>
                  </a:cubicBezTo>
                  <a:lnTo>
                    <a:pt x="313479" y="178732"/>
                  </a:lnTo>
                  <a:close/>
                  <a:moveTo>
                    <a:pt x="334453" y="539843"/>
                  </a:moveTo>
                  <a:lnTo>
                    <a:pt x="346307" y="555346"/>
                  </a:lnTo>
                  <a:cubicBezTo>
                    <a:pt x="342659" y="555346"/>
                    <a:pt x="338100" y="557170"/>
                    <a:pt x="334453" y="558081"/>
                  </a:cubicBezTo>
                  <a:lnTo>
                    <a:pt x="334453" y="539843"/>
                  </a:lnTo>
                  <a:close/>
                  <a:moveTo>
                    <a:pt x="295241" y="487865"/>
                  </a:moveTo>
                  <a:lnTo>
                    <a:pt x="259677" y="487865"/>
                  </a:lnTo>
                  <a:lnTo>
                    <a:pt x="265149" y="430416"/>
                  </a:lnTo>
                  <a:cubicBezTo>
                    <a:pt x="265149" y="430416"/>
                    <a:pt x="265149" y="429504"/>
                    <a:pt x="266061" y="429504"/>
                  </a:cubicBezTo>
                  <a:cubicBezTo>
                    <a:pt x="266972" y="429504"/>
                    <a:pt x="271532" y="425856"/>
                    <a:pt x="271532" y="425856"/>
                  </a:cubicBezTo>
                  <a:cubicBezTo>
                    <a:pt x="271532" y="425856"/>
                    <a:pt x="277003" y="454125"/>
                    <a:pt x="277003" y="455037"/>
                  </a:cubicBezTo>
                  <a:cubicBezTo>
                    <a:pt x="277915" y="460508"/>
                    <a:pt x="279738" y="467804"/>
                    <a:pt x="284298" y="473275"/>
                  </a:cubicBezTo>
                  <a:lnTo>
                    <a:pt x="295241" y="487865"/>
                  </a:lnTo>
                  <a:close/>
                  <a:moveTo>
                    <a:pt x="223201" y="416737"/>
                  </a:moveTo>
                  <a:cubicBezTo>
                    <a:pt x="222289" y="412178"/>
                    <a:pt x="225025" y="409442"/>
                    <a:pt x="230497" y="401235"/>
                  </a:cubicBezTo>
                  <a:cubicBezTo>
                    <a:pt x="231408" y="400323"/>
                    <a:pt x="260589" y="365671"/>
                    <a:pt x="260589" y="365671"/>
                  </a:cubicBezTo>
                  <a:lnTo>
                    <a:pt x="267884" y="403971"/>
                  </a:lnTo>
                  <a:lnTo>
                    <a:pt x="256941" y="410354"/>
                  </a:lnTo>
                  <a:cubicBezTo>
                    <a:pt x="249646" y="414002"/>
                    <a:pt x="245087" y="420385"/>
                    <a:pt x="245087" y="427680"/>
                  </a:cubicBezTo>
                  <a:lnTo>
                    <a:pt x="239616" y="486953"/>
                  </a:lnTo>
                  <a:lnTo>
                    <a:pt x="232320" y="486953"/>
                  </a:lnTo>
                  <a:lnTo>
                    <a:pt x="223201" y="416737"/>
                  </a:lnTo>
                  <a:lnTo>
                    <a:pt x="223201" y="416737"/>
                  </a:lnTo>
                  <a:close/>
                  <a:moveTo>
                    <a:pt x="377311" y="554434"/>
                  </a:moveTo>
                  <a:lnTo>
                    <a:pt x="371840" y="554434"/>
                  </a:lnTo>
                  <a:lnTo>
                    <a:pt x="301624" y="460508"/>
                  </a:lnTo>
                  <a:cubicBezTo>
                    <a:pt x="298889" y="456861"/>
                    <a:pt x="297977" y="450478"/>
                    <a:pt x="297065" y="446830"/>
                  </a:cubicBezTo>
                  <a:lnTo>
                    <a:pt x="289769" y="406706"/>
                  </a:lnTo>
                  <a:cubicBezTo>
                    <a:pt x="289769" y="406706"/>
                    <a:pt x="289769" y="406706"/>
                    <a:pt x="289769" y="406706"/>
                  </a:cubicBezTo>
                  <a:lnTo>
                    <a:pt x="280651" y="358376"/>
                  </a:lnTo>
                  <a:lnTo>
                    <a:pt x="328981" y="378438"/>
                  </a:lnTo>
                  <a:lnTo>
                    <a:pt x="332629" y="447742"/>
                  </a:lnTo>
                  <a:cubicBezTo>
                    <a:pt x="332629" y="454125"/>
                    <a:pt x="333541" y="460508"/>
                    <a:pt x="335364" y="466892"/>
                  </a:cubicBezTo>
                  <a:lnTo>
                    <a:pt x="377311" y="554434"/>
                  </a:lnTo>
                  <a:close/>
                  <a:moveTo>
                    <a:pt x="584312" y="690307"/>
                  </a:moveTo>
                  <a:lnTo>
                    <a:pt x="469413" y="690307"/>
                  </a:lnTo>
                  <a:lnTo>
                    <a:pt x="469413" y="652919"/>
                  </a:lnTo>
                  <a:cubicBezTo>
                    <a:pt x="469413" y="644712"/>
                    <a:pt x="475796" y="638329"/>
                    <a:pt x="484004" y="638329"/>
                  </a:cubicBezTo>
                  <a:lnTo>
                    <a:pt x="568810" y="638329"/>
                  </a:lnTo>
                  <a:cubicBezTo>
                    <a:pt x="577017" y="638329"/>
                    <a:pt x="583400" y="644712"/>
                    <a:pt x="583400" y="652919"/>
                  </a:cubicBezTo>
                  <a:lnTo>
                    <a:pt x="583400" y="690307"/>
                  </a:lnTo>
                  <a:close/>
                  <a:moveTo>
                    <a:pt x="448440" y="652919"/>
                  </a:moveTo>
                  <a:lnTo>
                    <a:pt x="448440" y="690307"/>
                  </a:lnTo>
                  <a:lnTo>
                    <a:pt x="333541" y="690307"/>
                  </a:lnTo>
                  <a:lnTo>
                    <a:pt x="333541" y="589998"/>
                  </a:lnTo>
                  <a:cubicBezTo>
                    <a:pt x="333541" y="581791"/>
                    <a:pt x="339924" y="575408"/>
                    <a:pt x="348131" y="575408"/>
                  </a:cubicBezTo>
                  <a:lnTo>
                    <a:pt x="432937" y="575408"/>
                  </a:lnTo>
                  <a:cubicBezTo>
                    <a:pt x="441144" y="575408"/>
                    <a:pt x="447528" y="581791"/>
                    <a:pt x="447528" y="589998"/>
                  </a:cubicBezTo>
                  <a:lnTo>
                    <a:pt x="448440" y="652919"/>
                  </a:lnTo>
                  <a:lnTo>
                    <a:pt x="448440" y="652919"/>
                  </a:lnTo>
                  <a:close/>
                  <a:moveTo>
                    <a:pt x="62708" y="421297"/>
                  </a:moveTo>
                  <a:cubicBezTo>
                    <a:pt x="62708" y="413090"/>
                    <a:pt x="69091" y="406706"/>
                    <a:pt x="77298" y="406706"/>
                  </a:cubicBezTo>
                  <a:lnTo>
                    <a:pt x="151162" y="406706"/>
                  </a:lnTo>
                  <a:cubicBezTo>
                    <a:pt x="151162" y="406706"/>
                    <a:pt x="151162" y="406706"/>
                    <a:pt x="151162" y="406706"/>
                  </a:cubicBezTo>
                  <a:cubicBezTo>
                    <a:pt x="151162" y="406706"/>
                    <a:pt x="151162" y="406706"/>
                    <a:pt x="151162" y="406706"/>
                  </a:cubicBezTo>
                  <a:lnTo>
                    <a:pt x="163016" y="406706"/>
                  </a:lnTo>
                  <a:cubicBezTo>
                    <a:pt x="171223" y="406706"/>
                    <a:pt x="177607" y="413090"/>
                    <a:pt x="177607" y="421297"/>
                  </a:cubicBezTo>
                  <a:lnTo>
                    <a:pt x="177607" y="575408"/>
                  </a:lnTo>
                  <a:cubicBezTo>
                    <a:pt x="177607" y="580879"/>
                    <a:pt x="182166" y="585438"/>
                    <a:pt x="187638" y="585438"/>
                  </a:cubicBezTo>
                  <a:cubicBezTo>
                    <a:pt x="193109" y="585438"/>
                    <a:pt x="197668" y="580879"/>
                    <a:pt x="197668" y="575408"/>
                  </a:cubicBezTo>
                  <a:lnTo>
                    <a:pt x="197668" y="523429"/>
                  </a:lnTo>
                  <a:cubicBezTo>
                    <a:pt x="197668" y="515222"/>
                    <a:pt x="204052" y="508839"/>
                    <a:pt x="212258" y="508839"/>
                  </a:cubicBezTo>
                  <a:lnTo>
                    <a:pt x="297065" y="508839"/>
                  </a:lnTo>
                  <a:cubicBezTo>
                    <a:pt x="305272" y="508839"/>
                    <a:pt x="311655" y="515222"/>
                    <a:pt x="311655" y="523429"/>
                  </a:cubicBezTo>
                  <a:lnTo>
                    <a:pt x="311655" y="690307"/>
                  </a:lnTo>
                  <a:lnTo>
                    <a:pt x="196756" y="690307"/>
                  </a:lnTo>
                  <a:lnTo>
                    <a:pt x="196756" y="627386"/>
                  </a:lnTo>
                  <a:cubicBezTo>
                    <a:pt x="196756" y="621914"/>
                    <a:pt x="192197" y="617355"/>
                    <a:pt x="186725" y="617355"/>
                  </a:cubicBezTo>
                  <a:cubicBezTo>
                    <a:pt x="181254" y="617355"/>
                    <a:pt x="176695" y="621914"/>
                    <a:pt x="176695" y="627386"/>
                  </a:cubicBezTo>
                  <a:lnTo>
                    <a:pt x="176695" y="690307"/>
                  </a:lnTo>
                  <a:lnTo>
                    <a:pt x="61796" y="690307"/>
                  </a:lnTo>
                  <a:lnTo>
                    <a:pt x="61796" y="421297"/>
                  </a:lnTo>
                  <a:lnTo>
                    <a:pt x="62708" y="421297"/>
                  </a:lnTo>
                  <a:close/>
                  <a:moveTo>
                    <a:pt x="162105" y="385733"/>
                  </a:moveTo>
                  <a:lnTo>
                    <a:pt x="162105" y="222503"/>
                  </a:lnTo>
                  <a:lnTo>
                    <a:pt x="230497" y="264450"/>
                  </a:lnTo>
                  <a:lnTo>
                    <a:pt x="255118" y="339226"/>
                  </a:lnTo>
                  <a:cubicBezTo>
                    <a:pt x="255118" y="339226"/>
                    <a:pt x="214994" y="387557"/>
                    <a:pt x="214083" y="388468"/>
                  </a:cubicBezTo>
                  <a:cubicBezTo>
                    <a:pt x="207699" y="396676"/>
                    <a:pt x="200404" y="405795"/>
                    <a:pt x="202228" y="419473"/>
                  </a:cubicBezTo>
                  <a:lnTo>
                    <a:pt x="210435" y="487865"/>
                  </a:lnTo>
                  <a:cubicBezTo>
                    <a:pt x="205875" y="487865"/>
                    <a:pt x="202228" y="489689"/>
                    <a:pt x="198580" y="490601"/>
                  </a:cubicBezTo>
                  <a:lnTo>
                    <a:pt x="198580" y="421297"/>
                  </a:lnTo>
                  <a:cubicBezTo>
                    <a:pt x="198580" y="401235"/>
                    <a:pt x="182166" y="385733"/>
                    <a:pt x="163016" y="385733"/>
                  </a:cubicBezTo>
                  <a:lnTo>
                    <a:pt x="162105" y="385733"/>
                  </a:lnTo>
                  <a:close/>
                  <a:moveTo>
                    <a:pt x="141131" y="100309"/>
                  </a:moveTo>
                  <a:lnTo>
                    <a:pt x="30791" y="100309"/>
                  </a:lnTo>
                  <a:lnTo>
                    <a:pt x="54501" y="79335"/>
                  </a:lnTo>
                  <a:cubicBezTo>
                    <a:pt x="58148" y="76599"/>
                    <a:pt x="59972" y="72040"/>
                    <a:pt x="59972" y="68392"/>
                  </a:cubicBezTo>
                  <a:cubicBezTo>
                    <a:pt x="59972" y="63833"/>
                    <a:pt x="58148" y="60185"/>
                    <a:pt x="54501" y="57450"/>
                  </a:cubicBezTo>
                  <a:lnTo>
                    <a:pt x="30791" y="36476"/>
                  </a:lnTo>
                  <a:lnTo>
                    <a:pt x="141131" y="36476"/>
                  </a:lnTo>
                  <a:lnTo>
                    <a:pt x="141131" y="100309"/>
                  </a:lnTo>
                  <a:lnTo>
                    <a:pt x="141131" y="100309"/>
                  </a:lnTo>
                  <a:close/>
                </a:path>
              </a:pathLst>
            </a:custGeom>
            <a:solidFill>
              <a:schemeClr val="tx1">
                <a:lumMod val="95000"/>
                <a:lumOff val="5000"/>
              </a:schemeClr>
            </a:solidFill>
            <a:ln w="91137" cap="flat">
              <a:noFill/>
              <a:prstDash val="solid"/>
              <a:miter/>
            </a:ln>
          </p:spPr>
          <p:txBody>
            <a:bodyPr rtlCol="0" anchor="ctr"/>
            <a:lstStyle/>
            <a:p>
              <a:endParaRPr lang="id-ID"/>
            </a:p>
          </p:txBody>
        </p:sp>
      </p:grpSp>
      <p:sp>
        <p:nvSpPr>
          <p:cNvPr id="32" name="Rectangle 31">
            <a:extLst>
              <a:ext uri="{FF2B5EF4-FFF2-40B4-BE49-F238E27FC236}">
                <a16:creationId xmlns:a16="http://schemas.microsoft.com/office/drawing/2014/main" id="{272D3E3A-9623-491F-961C-01E4FF8580C5}"/>
              </a:ext>
            </a:extLst>
          </p:cNvPr>
          <p:cNvSpPr/>
          <p:nvPr/>
        </p:nvSpPr>
        <p:spPr>
          <a:xfrm>
            <a:off x="0" y="0"/>
            <a:ext cx="12191999" cy="1912859"/>
          </a:xfrm>
          <a:prstGeom prst="rect">
            <a:avLst/>
          </a:prstGeom>
          <a:solidFill>
            <a:srgbClr val="1DA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1DB958"/>
              </a:solidFill>
            </a:endParaRPr>
          </a:p>
        </p:txBody>
      </p:sp>
      <p:grpSp>
        <p:nvGrpSpPr>
          <p:cNvPr id="26" name="Group 25">
            <a:extLst>
              <a:ext uri="{FF2B5EF4-FFF2-40B4-BE49-F238E27FC236}">
                <a16:creationId xmlns:a16="http://schemas.microsoft.com/office/drawing/2014/main" id="{619D8DF6-8370-4B39-97E8-898918473C9F}"/>
              </a:ext>
            </a:extLst>
          </p:cNvPr>
          <p:cNvGrpSpPr/>
          <p:nvPr/>
        </p:nvGrpSpPr>
        <p:grpSpPr>
          <a:xfrm>
            <a:off x="5298725" y="2147613"/>
            <a:ext cx="1643600" cy="1643600"/>
            <a:chOff x="4447565" y="4310393"/>
            <a:chExt cx="1608462" cy="1608462"/>
          </a:xfrm>
        </p:grpSpPr>
        <p:sp>
          <p:nvSpPr>
            <p:cNvPr id="27" name="Oval 26">
              <a:extLst>
                <a:ext uri="{FF2B5EF4-FFF2-40B4-BE49-F238E27FC236}">
                  <a16:creationId xmlns:a16="http://schemas.microsoft.com/office/drawing/2014/main" id="{ACEA4BB1-6E6F-4FFA-BA42-58B37E85B89B}"/>
                </a:ext>
              </a:extLst>
            </p:cNvPr>
            <p:cNvSpPr/>
            <p:nvPr/>
          </p:nvSpPr>
          <p:spPr>
            <a:xfrm>
              <a:off x="4447565" y="4310393"/>
              <a:ext cx="1608462" cy="1608462"/>
            </a:xfrm>
            <a:prstGeom prst="ellipse">
              <a:avLst/>
            </a:prstGeom>
            <a:solidFill>
              <a:srgbClr val="1DB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8" name="Graphic 27" descr="Money">
              <a:extLst>
                <a:ext uri="{FF2B5EF4-FFF2-40B4-BE49-F238E27FC236}">
                  <a16:creationId xmlns:a16="http://schemas.microsoft.com/office/drawing/2014/main" id="{C58904C5-4FB3-4470-BA72-A4AB58026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042" y="4528210"/>
              <a:ext cx="1010268" cy="1010268"/>
            </a:xfrm>
            <a:prstGeom prst="rect">
              <a:avLst/>
            </a:prstGeom>
          </p:spPr>
        </p:pic>
      </p:grpSp>
      <p:grpSp>
        <p:nvGrpSpPr>
          <p:cNvPr id="199" name="Graphic 5">
            <a:extLst>
              <a:ext uri="{FF2B5EF4-FFF2-40B4-BE49-F238E27FC236}">
                <a16:creationId xmlns:a16="http://schemas.microsoft.com/office/drawing/2014/main" id="{0E135A3D-D360-47FC-A164-7337997EB06F}"/>
              </a:ext>
            </a:extLst>
          </p:cNvPr>
          <p:cNvGrpSpPr/>
          <p:nvPr/>
        </p:nvGrpSpPr>
        <p:grpSpPr>
          <a:xfrm>
            <a:off x="1465781" y="2976249"/>
            <a:ext cx="589909" cy="591116"/>
            <a:chOff x="4567863" y="3472741"/>
            <a:chExt cx="678450" cy="679838"/>
          </a:xfrm>
          <a:solidFill>
            <a:schemeClr val="bg1"/>
          </a:solidFill>
        </p:grpSpPr>
        <p:sp>
          <p:nvSpPr>
            <p:cNvPr id="200" name="Freeform: Shape 199">
              <a:extLst>
                <a:ext uri="{FF2B5EF4-FFF2-40B4-BE49-F238E27FC236}">
                  <a16:creationId xmlns:a16="http://schemas.microsoft.com/office/drawing/2014/main" id="{C5653449-FE51-419A-AA81-4F3DA06B225C}"/>
                </a:ext>
              </a:extLst>
            </p:cNvPr>
            <p:cNvSpPr/>
            <p:nvPr/>
          </p:nvSpPr>
          <p:spPr>
            <a:xfrm>
              <a:off x="4567863" y="3729459"/>
              <a:ext cx="678450" cy="423120"/>
            </a:xfrm>
            <a:custGeom>
              <a:avLst/>
              <a:gdLst>
                <a:gd name="connsiteX0" fmla="*/ 668419 w 678450"/>
                <a:gd name="connsiteY0" fmla="*/ 403059 h 423120"/>
                <a:gd name="connsiteX1" fmla="*/ 603675 w 678450"/>
                <a:gd name="connsiteY1" fmla="*/ 403059 h 423120"/>
                <a:gd name="connsiteX2" fmla="*/ 603675 w 678450"/>
                <a:gd name="connsiteY2" fmla="*/ 10031 h 423120"/>
                <a:gd name="connsiteX3" fmla="*/ 593644 w 678450"/>
                <a:gd name="connsiteY3" fmla="*/ 0 h 423120"/>
                <a:gd name="connsiteX4" fmla="*/ 487864 w 678450"/>
                <a:gd name="connsiteY4" fmla="*/ 0 h 423120"/>
                <a:gd name="connsiteX5" fmla="*/ 477833 w 678450"/>
                <a:gd name="connsiteY5" fmla="*/ 10031 h 423120"/>
                <a:gd name="connsiteX6" fmla="*/ 477833 w 678450"/>
                <a:gd name="connsiteY6" fmla="*/ 403059 h 423120"/>
                <a:gd name="connsiteX7" fmla="*/ 402146 w 678450"/>
                <a:gd name="connsiteY7" fmla="*/ 403059 h 423120"/>
                <a:gd name="connsiteX8" fmla="*/ 402146 w 678450"/>
                <a:gd name="connsiteY8" fmla="*/ 126754 h 423120"/>
                <a:gd name="connsiteX9" fmla="*/ 392115 w 678450"/>
                <a:gd name="connsiteY9" fmla="*/ 116723 h 423120"/>
                <a:gd name="connsiteX10" fmla="*/ 286335 w 678450"/>
                <a:gd name="connsiteY10" fmla="*/ 116723 h 423120"/>
                <a:gd name="connsiteX11" fmla="*/ 276304 w 678450"/>
                <a:gd name="connsiteY11" fmla="*/ 126754 h 423120"/>
                <a:gd name="connsiteX12" fmla="*/ 276304 w 678450"/>
                <a:gd name="connsiteY12" fmla="*/ 403059 h 423120"/>
                <a:gd name="connsiteX13" fmla="*/ 200617 w 678450"/>
                <a:gd name="connsiteY13" fmla="*/ 403059 h 423120"/>
                <a:gd name="connsiteX14" fmla="*/ 200617 w 678450"/>
                <a:gd name="connsiteY14" fmla="*/ 179644 h 423120"/>
                <a:gd name="connsiteX15" fmla="*/ 190586 w 678450"/>
                <a:gd name="connsiteY15" fmla="*/ 169613 h 423120"/>
                <a:gd name="connsiteX16" fmla="*/ 84806 w 678450"/>
                <a:gd name="connsiteY16" fmla="*/ 169613 h 423120"/>
                <a:gd name="connsiteX17" fmla="*/ 74775 w 678450"/>
                <a:gd name="connsiteY17" fmla="*/ 179644 h 423120"/>
                <a:gd name="connsiteX18" fmla="*/ 74775 w 678450"/>
                <a:gd name="connsiteY18" fmla="*/ 403059 h 423120"/>
                <a:gd name="connsiteX19" fmla="*/ 10031 w 678450"/>
                <a:gd name="connsiteY19" fmla="*/ 403059 h 423120"/>
                <a:gd name="connsiteX20" fmla="*/ 0 w 678450"/>
                <a:gd name="connsiteY20" fmla="*/ 413090 h 423120"/>
                <a:gd name="connsiteX21" fmla="*/ 10031 w 678450"/>
                <a:gd name="connsiteY21" fmla="*/ 423121 h 423120"/>
                <a:gd name="connsiteX22" fmla="*/ 668419 w 678450"/>
                <a:gd name="connsiteY22" fmla="*/ 423121 h 423120"/>
                <a:gd name="connsiteX23" fmla="*/ 678450 w 678450"/>
                <a:gd name="connsiteY23" fmla="*/ 413090 h 423120"/>
                <a:gd name="connsiteX24" fmla="*/ 668419 w 678450"/>
                <a:gd name="connsiteY24" fmla="*/ 403059 h 423120"/>
                <a:gd name="connsiteX25" fmla="*/ 94837 w 678450"/>
                <a:gd name="connsiteY25" fmla="*/ 403059 h 423120"/>
                <a:gd name="connsiteX26" fmla="*/ 94837 w 678450"/>
                <a:gd name="connsiteY26" fmla="*/ 189675 h 423120"/>
                <a:gd name="connsiteX27" fmla="*/ 181467 w 678450"/>
                <a:gd name="connsiteY27" fmla="*/ 189675 h 423120"/>
                <a:gd name="connsiteX28" fmla="*/ 181467 w 678450"/>
                <a:gd name="connsiteY28" fmla="*/ 403059 h 423120"/>
                <a:gd name="connsiteX29" fmla="*/ 94837 w 678450"/>
                <a:gd name="connsiteY29" fmla="*/ 403059 h 423120"/>
                <a:gd name="connsiteX30" fmla="*/ 296366 w 678450"/>
                <a:gd name="connsiteY30" fmla="*/ 403059 h 423120"/>
                <a:gd name="connsiteX31" fmla="*/ 296366 w 678450"/>
                <a:gd name="connsiteY31" fmla="*/ 135873 h 423120"/>
                <a:gd name="connsiteX32" fmla="*/ 382996 w 678450"/>
                <a:gd name="connsiteY32" fmla="*/ 135873 h 423120"/>
                <a:gd name="connsiteX33" fmla="*/ 382996 w 678450"/>
                <a:gd name="connsiteY33" fmla="*/ 403059 h 423120"/>
                <a:gd name="connsiteX34" fmla="*/ 296366 w 678450"/>
                <a:gd name="connsiteY34" fmla="*/ 403059 h 423120"/>
                <a:gd name="connsiteX35" fmla="*/ 497895 w 678450"/>
                <a:gd name="connsiteY35" fmla="*/ 403059 h 423120"/>
                <a:gd name="connsiteX36" fmla="*/ 497895 w 678450"/>
                <a:gd name="connsiteY36" fmla="*/ 19150 h 423120"/>
                <a:gd name="connsiteX37" fmla="*/ 584525 w 678450"/>
                <a:gd name="connsiteY37" fmla="*/ 19150 h 423120"/>
                <a:gd name="connsiteX38" fmla="*/ 584525 w 678450"/>
                <a:gd name="connsiteY38" fmla="*/ 403059 h 423120"/>
                <a:gd name="connsiteX39" fmla="*/ 497895 w 678450"/>
                <a:gd name="connsiteY39" fmla="*/ 403059 h 42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8450" h="423120">
                  <a:moveTo>
                    <a:pt x="668419" y="403059"/>
                  </a:moveTo>
                  <a:lnTo>
                    <a:pt x="603675" y="403059"/>
                  </a:lnTo>
                  <a:lnTo>
                    <a:pt x="603675" y="10031"/>
                  </a:lnTo>
                  <a:cubicBezTo>
                    <a:pt x="603675" y="4559"/>
                    <a:pt x="599115" y="0"/>
                    <a:pt x="593644" y="0"/>
                  </a:cubicBezTo>
                  <a:lnTo>
                    <a:pt x="487864" y="0"/>
                  </a:lnTo>
                  <a:cubicBezTo>
                    <a:pt x="482393" y="0"/>
                    <a:pt x="477833" y="4559"/>
                    <a:pt x="477833" y="10031"/>
                  </a:cubicBezTo>
                  <a:lnTo>
                    <a:pt x="477833" y="403059"/>
                  </a:lnTo>
                  <a:lnTo>
                    <a:pt x="402146" y="403059"/>
                  </a:lnTo>
                  <a:lnTo>
                    <a:pt x="402146" y="126754"/>
                  </a:lnTo>
                  <a:cubicBezTo>
                    <a:pt x="402146" y="121282"/>
                    <a:pt x="397586" y="116723"/>
                    <a:pt x="392115" y="116723"/>
                  </a:cubicBezTo>
                  <a:lnTo>
                    <a:pt x="286335" y="116723"/>
                  </a:lnTo>
                  <a:cubicBezTo>
                    <a:pt x="280864" y="116723"/>
                    <a:pt x="276304" y="121282"/>
                    <a:pt x="276304" y="126754"/>
                  </a:cubicBezTo>
                  <a:lnTo>
                    <a:pt x="276304" y="403059"/>
                  </a:lnTo>
                  <a:lnTo>
                    <a:pt x="200617" y="403059"/>
                  </a:lnTo>
                  <a:lnTo>
                    <a:pt x="200617" y="179644"/>
                  </a:lnTo>
                  <a:cubicBezTo>
                    <a:pt x="200617" y="174172"/>
                    <a:pt x="196057" y="169613"/>
                    <a:pt x="190586" y="169613"/>
                  </a:cubicBezTo>
                  <a:lnTo>
                    <a:pt x="84806" y="169613"/>
                  </a:lnTo>
                  <a:cubicBezTo>
                    <a:pt x="79335" y="169613"/>
                    <a:pt x="74775" y="174172"/>
                    <a:pt x="74775" y="179644"/>
                  </a:cubicBezTo>
                  <a:lnTo>
                    <a:pt x="74775" y="403059"/>
                  </a:lnTo>
                  <a:lnTo>
                    <a:pt x="10031" y="403059"/>
                  </a:lnTo>
                  <a:cubicBezTo>
                    <a:pt x="4560" y="403059"/>
                    <a:pt x="0" y="407618"/>
                    <a:pt x="0" y="413090"/>
                  </a:cubicBezTo>
                  <a:cubicBezTo>
                    <a:pt x="0" y="418561"/>
                    <a:pt x="4560" y="423121"/>
                    <a:pt x="10031" y="423121"/>
                  </a:cubicBezTo>
                  <a:lnTo>
                    <a:pt x="668419" y="423121"/>
                  </a:lnTo>
                  <a:cubicBezTo>
                    <a:pt x="673891" y="423121"/>
                    <a:pt x="678450" y="418561"/>
                    <a:pt x="678450" y="413090"/>
                  </a:cubicBezTo>
                  <a:cubicBezTo>
                    <a:pt x="678450" y="407618"/>
                    <a:pt x="673891" y="403059"/>
                    <a:pt x="668419" y="403059"/>
                  </a:cubicBezTo>
                  <a:close/>
                  <a:moveTo>
                    <a:pt x="94837" y="403059"/>
                  </a:moveTo>
                  <a:lnTo>
                    <a:pt x="94837" y="189675"/>
                  </a:lnTo>
                  <a:lnTo>
                    <a:pt x="181467" y="189675"/>
                  </a:lnTo>
                  <a:lnTo>
                    <a:pt x="181467" y="403059"/>
                  </a:lnTo>
                  <a:lnTo>
                    <a:pt x="94837" y="403059"/>
                  </a:lnTo>
                  <a:close/>
                  <a:moveTo>
                    <a:pt x="296366" y="403059"/>
                  </a:moveTo>
                  <a:lnTo>
                    <a:pt x="296366" y="135873"/>
                  </a:lnTo>
                  <a:lnTo>
                    <a:pt x="382996" y="135873"/>
                  </a:lnTo>
                  <a:lnTo>
                    <a:pt x="382996" y="403059"/>
                  </a:lnTo>
                  <a:lnTo>
                    <a:pt x="296366" y="403059"/>
                  </a:lnTo>
                  <a:close/>
                  <a:moveTo>
                    <a:pt x="497895" y="403059"/>
                  </a:moveTo>
                  <a:lnTo>
                    <a:pt x="497895" y="19150"/>
                  </a:lnTo>
                  <a:lnTo>
                    <a:pt x="584525" y="19150"/>
                  </a:lnTo>
                  <a:lnTo>
                    <a:pt x="584525" y="403059"/>
                  </a:lnTo>
                  <a:lnTo>
                    <a:pt x="497895" y="403059"/>
                  </a:lnTo>
                  <a:close/>
                </a:path>
              </a:pathLst>
            </a:custGeom>
            <a:grpFill/>
            <a:ln w="91137" cap="flat">
              <a:noFill/>
              <a:prstDash val="solid"/>
              <a:miter/>
            </a:ln>
          </p:spPr>
          <p:txBody>
            <a:bodyPr rtlCol="0" anchor="ctr"/>
            <a:lstStyle/>
            <a:p>
              <a:endParaRPr lang="id-ID">
                <a:solidFill>
                  <a:schemeClr val="bg1"/>
                </a:solidFill>
              </a:endParaRPr>
            </a:p>
          </p:txBody>
        </p:sp>
        <p:sp>
          <p:nvSpPr>
            <p:cNvPr id="201" name="Freeform: Shape 200">
              <a:extLst>
                <a:ext uri="{FF2B5EF4-FFF2-40B4-BE49-F238E27FC236}">
                  <a16:creationId xmlns:a16="http://schemas.microsoft.com/office/drawing/2014/main" id="{E173FEB2-C89A-48AB-A2DA-D3C1915CE84D}"/>
                </a:ext>
              </a:extLst>
            </p:cNvPr>
            <p:cNvSpPr/>
            <p:nvPr/>
          </p:nvSpPr>
          <p:spPr>
            <a:xfrm>
              <a:off x="4578763" y="3472741"/>
              <a:ext cx="646576" cy="392590"/>
            </a:xfrm>
            <a:custGeom>
              <a:avLst/>
              <a:gdLst>
                <a:gd name="connsiteX0" fmla="*/ 31048 w 646576"/>
                <a:gd name="connsiteY0" fmla="*/ 392591 h 392590"/>
                <a:gd name="connsiteX1" fmla="*/ 31959 w 646576"/>
                <a:gd name="connsiteY1" fmla="*/ 392591 h 392590"/>
                <a:gd name="connsiteX2" fmla="*/ 244431 w 646576"/>
                <a:gd name="connsiteY2" fmla="*/ 346996 h 392590"/>
                <a:gd name="connsiteX3" fmla="*/ 431370 w 646576"/>
                <a:gd name="connsiteY3" fmla="*/ 253070 h 392590"/>
                <a:gd name="connsiteX4" fmla="*/ 434105 w 646576"/>
                <a:gd name="connsiteY4" fmla="*/ 239392 h 392590"/>
                <a:gd name="connsiteX5" fmla="*/ 420427 w 646576"/>
                <a:gd name="connsiteY5" fmla="*/ 236656 h 392590"/>
                <a:gd name="connsiteX6" fmla="*/ 238048 w 646576"/>
                <a:gd name="connsiteY6" fmla="*/ 327846 h 392590"/>
                <a:gd name="connsiteX7" fmla="*/ 31959 w 646576"/>
                <a:gd name="connsiteY7" fmla="*/ 372529 h 392590"/>
                <a:gd name="connsiteX8" fmla="*/ 31959 w 646576"/>
                <a:gd name="connsiteY8" fmla="*/ 372529 h 392590"/>
                <a:gd name="connsiteX9" fmla="*/ 21017 w 646576"/>
                <a:gd name="connsiteY9" fmla="*/ 361586 h 392590"/>
                <a:gd name="connsiteX10" fmla="*/ 31959 w 646576"/>
                <a:gd name="connsiteY10" fmla="*/ 349731 h 392590"/>
                <a:gd name="connsiteX11" fmla="*/ 233488 w 646576"/>
                <a:gd name="connsiteY11" fmla="*/ 305960 h 392590"/>
                <a:gd name="connsiteX12" fmla="*/ 573625 w 646576"/>
                <a:gd name="connsiteY12" fmla="*/ 66131 h 392590"/>
                <a:gd name="connsiteX13" fmla="*/ 564506 w 646576"/>
                <a:gd name="connsiteY13" fmla="*/ 49717 h 392590"/>
                <a:gd name="connsiteX14" fmla="*/ 532590 w 646576"/>
                <a:gd name="connsiteY14" fmla="*/ 53365 h 392590"/>
                <a:gd name="connsiteX15" fmla="*/ 519823 w 646576"/>
                <a:gd name="connsiteY15" fmla="*/ 45157 h 392590"/>
                <a:gd name="connsiteX16" fmla="*/ 528942 w 646576"/>
                <a:gd name="connsiteY16" fmla="*/ 31479 h 392590"/>
                <a:gd name="connsiteX17" fmla="*/ 613749 w 646576"/>
                <a:gd name="connsiteY17" fmla="*/ 20536 h 392590"/>
                <a:gd name="connsiteX18" fmla="*/ 626515 w 646576"/>
                <a:gd name="connsiteY18" fmla="*/ 31479 h 392590"/>
                <a:gd name="connsiteX19" fmla="*/ 626515 w 646576"/>
                <a:gd name="connsiteY19" fmla="*/ 116285 h 392590"/>
                <a:gd name="connsiteX20" fmla="*/ 615572 w 646576"/>
                <a:gd name="connsiteY20" fmla="*/ 127228 h 392590"/>
                <a:gd name="connsiteX21" fmla="*/ 604630 w 646576"/>
                <a:gd name="connsiteY21" fmla="*/ 116285 h 392590"/>
                <a:gd name="connsiteX22" fmla="*/ 604630 w 646576"/>
                <a:gd name="connsiteY22" fmla="*/ 90752 h 392590"/>
                <a:gd name="connsiteX23" fmla="*/ 598247 w 646576"/>
                <a:gd name="connsiteY23" fmla="*/ 81633 h 392590"/>
                <a:gd name="connsiteX24" fmla="*/ 587304 w 646576"/>
                <a:gd name="connsiteY24" fmla="*/ 84369 h 392590"/>
                <a:gd name="connsiteX25" fmla="*/ 461462 w 646576"/>
                <a:gd name="connsiteY25" fmla="*/ 206563 h 392590"/>
                <a:gd name="connsiteX26" fmla="*/ 459638 w 646576"/>
                <a:gd name="connsiteY26" fmla="*/ 220242 h 392590"/>
                <a:gd name="connsiteX27" fmla="*/ 473317 w 646576"/>
                <a:gd name="connsiteY27" fmla="*/ 222066 h 392590"/>
                <a:gd name="connsiteX28" fmla="*/ 584568 w 646576"/>
                <a:gd name="connsiteY28" fmla="*/ 117197 h 392590"/>
                <a:gd name="connsiteX29" fmla="*/ 615572 w 646576"/>
                <a:gd name="connsiteY29" fmla="*/ 147290 h 392590"/>
                <a:gd name="connsiteX30" fmla="*/ 646577 w 646576"/>
                <a:gd name="connsiteY30" fmla="*/ 116285 h 392590"/>
                <a:gd name="connsiteX31" fmla="*/ 646577 w 646576"/>
                <a:gd name="connsiteY31" fmla="*/ 31479 h 392590"/>
                <a:gd name="connsiteX32" fmla="*/ 635634 w 646576"/>
                <a:gd name="connsiteY32" fmla="*/ 7770 h 392590"/>
                <a:gd name="connsiteX33" fmla="*/ 611013 w 646576"/>
                <a:gd name="connsiteY33" fmla="*/ 474 h 392590"/>
                <a:gd name="connsiteX34" fmla="*/ 526207 w 646576"/>
                <a:gd name="connsiteY34" fmla="*/ 11417 h 392590"/>
                <a:gd name="connsiteX35" fmla="*/ 498850 w 646576"/>
                <a:gd name="connsiteY35" fmla="*/ 46069 h 392590"/>
                <a:gd name="connsiteX36" fmla="*/ 533502 w 646576"/>
                <a:gd name="connsiteY36" fmla="*/ 73426 h 392590"/>
                <a:gd name="connsiteX37" fmla="*/ 540797 w 646576"/>
                <a:gd name="connsiteY37" fmla="*/ 72514 h 392590"/>
                <a:gd name="connsiteX38" fmla="*/ 225281 w 646576"/>
                <a:gd name="connsiteY38" fmla="*/ 286810 h 392590"/>
                <a:gd name="connsiteX39" fmla="*/ 30136 w 646576"/>
                <a:gd name="connsiteY39" fmla="*/ 329670 h 392590"/>
                <a:gd name="connsiteX40" fmla="*/ 43 w 646576"/>
                <a:gd name="connsiteY40" fmla="*/ 361586 h 392590"/>
                <a:gd name="connsiteX41" fmla="*/ 31048 w 646576"/>
                <a:gd name="connsiteY41" fmla="*/ 392591 h 3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6576" h="392590">
                  <a:moveTo>
                    <a:pt x="31048" y="392591"/>
                  </a:moveTo>
                  <a:cubicBezTo>
                    <a:pt x="31048" y="392591"/>
                    <a:pt x="31959" y="392591"/>
                    <a:pt x="31959" y="392591"/>
                  </a:cubicBezTo>
                  <a:cubicBezTo>
                    <a:pt x="35607" y="392591"/>
                    <a:pt x="125885" y="388943"/>
                    <a:pt x="244431" y="346996"/>
                  </a:cubicBezTo>
                  <a:cubicBezTo>
                    <a:pt x="310999" y="323286"/>
                    <a:pt x="373920" y="291370"/>
                    <a:pt x="431370" y="253070"/>
                  </a:cubicBezTo>
                  <a:cubicBezTo>
                    <a:pt x="435929" y="250335"/>
                    <a:pt x="436841" y="243951"/>
                    <a:pt x="434105" y="239392"/>
                  </a:cubicBezTo>
                  <a:cubicBezTo>
                    <a:pt x="431370" y="234832"/>
                    <a:pt x="424986" y="233920"/>
                    <a:pt x="420427" y="236656"/>
                  </a:cubicBezTo>
                  <a:cubicBezTo>
                    <a:pt x="364801" y="274044"/>
                    <a:pt x="303704" y="305048"/>
                    <a:pt x="238048" y="327846"/>
                  </a:cubicBezTo>
                  <a:cubicBezTo>
                    <a:pt x="122237" y="368881"/>
                    <a:pt x="35607" y="372529"/>
                    <a:pt x="31959" y="372529"/>
                  </a:cubicBezTo>
                  <a:lnTo>
                    <a:pt x="31959" y="372529"/>
                  </a:lnTo>
                  <a:cubicBezTo>
                    <a:pt x="25576" y="372529"/>
                    <a:pt x="21017" y="367969"/>
                    <a:pt x="21017" y="361586"/>
                  </a:cubicBezTo>
                  <a:cubicBezTo>
                    <a:pt x="21017" y="355203"/>
                    <a:pt x="25576" y="349731"/>
                    <a:pt x="31959" y="349731"/>
                  </a:cubicBezTo>
                  <a:cubicBezTo>
                    <a:pt x="32871" y="349731"/>
                    <a:pt x="120413" y="346084"/>
                    <a:pt x="233488" y="305960"/>
                  </a:cubicBezTo>
                  <a:cubicBezTo>
                    <a:pt x="328325" y="272220"/>
                    <a:pt x="464198" y="202916"/>
                    <a:pt x="573625" y="66131"/>
                  </a:cubicBezTo>
                  <a:cubicBezTo>
                    <a:pt x="579096" y="59748"/>
                    <a:pt x="573625" y="48805"/>
                    <a:pt x="564506" y="49717"/>
                  </a:cubicBezTo>
                  <a:lnTo>
                    <a:pt x="532590" y="53365"/>
                  </a:lnTo>
                  <a:cubicBezTo>
                    <a:pt x="527118" y="54276"/>
                    <a:pt x="521647" y="50629"/>
                    <a:pt x="519823" y="45157"/>
                  </a:cubicBezTo>
                  <a:cubicBezTo>
                    <a:pt x="518000" y="38774"/>
                    <a:pt x="522559" y="32391"/>
                    <a:pt x="528942" y="31479"/>
                  </a:cubicBezTo>
                  <a:lnTo>
                    <a:pt x="613749" y="20536"/>
                  </a:lnTo>
                  <a:cubicBezTo>
                    <a:pt x="620132" y="19624"/>
                    <a:pt x="626515" y="25096"/>
                    <a:pt x="626515" y="31479"/>
                  </a:cubicBezTo>
                  <a:lnTo>
                    <a:pt x="626515" y="116285"/>
                  </a:lnTo>
                  <a:cubicBezTo>
                    <a:pt x="626515" y="122669"/>
                    <a:pt x="621044" y="127228"/>
                    <a:pt x="615572" y="127228"/>
                  </a:cubicBezTo>
                  <a:cubicBezTo>
                    <a:pt x="609189" y="127228"/>
                    <a:pt x="604630" y="121757"/>
                    <a:pt x="604630" y="116285"/>
                  </a:cubicBezTo>
                  <a:lnTo>
                    <a:pt x="604630" y="90752"/>
                  </a:lnTo>
                  <a:cubicBezTo>
                    <a:pt x="604630" y="87105"/>
                    <a:pt x="601894" y="82545"/>
                    <a:pt x="598247" y="81633"/>
                  </a:cubicBezTo>
                  <a:cubicBezTo>
                    <a:pt x="594599" y="79810"/>
                    <a:pt x="590039" y="81633"/>
                    <a:pt x="587304" y="84369"/>
                  </a:cubicBezTo>
                  <a:cubicBezTo>
                    <a:pt x="549916" y="129964"/>
                    <a:pt x="507969" y="170999"/>
                    <a:pt x="461462" y="206563"/>
                  </a:cubicBezTo>
                  <a:cubicBezTo>
                    <a:pt x="456902" y="210211"/>
                    <a:pt x="455991" y="216594"/>
                    <a:pt x="459638" y="220242"/>
                  </a:cubicBezTo>
                  <a:cubicBezTo>
                    <a:pt x="463286" y="224801"/>
                    <a:pt x="469669" y="225713"/>
                    <a:pt x="473317" y="222066"/>
                  </a:cubicBezTo>
                  <a:cubicBezTo>
                    <a:pt x="513440" y="191061"/>
                    <a:pt x="550828" y="155497"/>
                    <a:pt x="584568" y="117197"/>
                  </a:cubicBezTo>
                  <a:cubicBezTo>
                    <a:pt x="585480" y="133612"/>
                    <a:pt x="599158" y="147290"/>
                    <a:pt x="615572" y="147290"/>
                  </a:cubicBezTo>
                  <a:cubicBezTo>
                    <a:pt x="632898" y="147290"/>
                    <a:pt x="646577" y="133612"/>
                    <a:pt x="646577" y="116285"/>
                  </a:cubicBezTo>
                  <a:lnTo>
                    <a:pt x="646577" y="31479"/>
                  </a:lnTo>
                  <a:cubicBezTo>
                    <a:pt x="646577" y="22360"/>
                    <a:pt x="642929" y="14153"/>
                    <a:pt x="635634" y="7770"/>
                  </a:cubicBezTo>
                  <a:cubicBezTo>
                    <a:pt x="629251" y="2298"/>
                    <a:pt x="620132" y="-1349"/>
                    <a:pt x="611013" y="474"/>
                  </a:cubicBezTo>
                  <a:lnTo>
                    <a:pt x="526207" y="11417"/>
                  </a:lnTo>
                  <a:cubicBezTo>
                    <a:pt x="509793" y="13241"/>
                    <a:pt x="497026" y="29655"/>
                    <a:pt x="498850" y="46069"/>
                  </a:cubicBezTo>
                  <a:cubicBezTo>
                    <a:pt x="500673" y="63395"/>
                    <a:pt x="516176" y="75250"/>
                    <a:pt x="533502" y="73426"/>
                  </a:cubicBezTo>
                  <a:lnTo>
                    <a:pt x="540797" y="72514"/>
                  </a:lnTo>
                  <a:cubicBezTo>
                    <a:pt x="436841" y="193797"/>
                    <a:pt x="312823" y="255806"/>
                    <a:pt x="225281" y="286810"/>
                  </a:cubicBezTo>
                  <a:cubicBezTo>
                    <a:pt x="115854" y="326022"/>
                    <a:pt x="31048" y="329670"/>
                    <a:pt x="30136" y="329670"/>
                  </a:cubicBezTo>
                  <a:cubicBezTo>
                    <a:pt x="12810" y="330581"/>
                    <a:pt x="-869" y="344260"/>
                    <a:pt x="43" y="361586"/>
                  </a:cubicBezTo>
                  <a:cubicBezTo>
                    <a:pt x="43" y="379824"/>
                    <a:pt x="13721" y="392591"/>
                    <a:pt x="31048" y="392591"/>
                  </a:cubicBezTo>
                  <a:close/>
                </a:path>
              </a:pathLst>
            </a:custGeom>
            <a:grpFill/>
            <a:ln w="91137" cap="flat">
              <a:noFill/>
              <a:prstDash val="solid"/>
              <a:miter/>
            </a:ln>
          </p:spPr>
          <p:txBody>
            <a:bodyPr rtlCol="0" anchor="ctr"/>
            <a:lstStyle/>
            <a:p>
              <a:endParaRPr lang="id-ID">
                <a:solidFill>
                  <a:schemeClr val="bg1"/>
                </a:solidFill>
              </a:endParaRPr>
            </a:p>
          </p:txBody>
        </p:sp>
      </p:grpSp>
      <p:sp>
        <p:nvSpPr>
          <p:cNvPr id="206" name="Title 1">
            <a:extLst>
              <a:ext uri="{FF2B5EF4-FFF2-40B4-BE49-F238E27FC236}">
                <a16:creationId xmlns:a16="http://schemas.microsoft.com/office/drawing/2014/main" id="{AE27E4AD-DDA0-4BD8-BC34-DCCD19F98D5D}"/>
              </a:ext>
            </a:extLst>
          </p:cNvPr>
          <p:cNvSpPr>
            <a:spLocks noGrp="1"/>
          </p:cNvSpPr>
          <p:nvPr>
            <p:ph type="title"/>
          </p:nvPr>
        </p:nvSpPr>
        <p:spPr>
          <a:xfrm>
            <a:off x="4933360" y="25836"/>
            <a:ext cx="2321755" cy="953720"/>
          </a:xfrm>
        </p:spPr>
        <p:txBody>
          <a:bodyPr>
            <a:noAutofit/>
          </a:bodyPr>
          <a:lstStyle/>
          <a:p>
            <a:pPr algn="ctr"/>
            <a:r>
              <a:rPr lang="en-US" sz="3600" err="1">
                <a:solidFill>
                  <a:schemeClr val="bg1"/>
                </a:solidFill>
                <a:latin typeface="Raleway SemiBold" pitchFamily="2" charset="0"/>
              </a:rPr>
              <a:t>Manfaat</a:t>
            </a:r>
            <a:endParaRPr lang="id-ID" sz="3200">
              <a:solidFill>
                <a:schemeClr val="bg1"/>
              </a:solidFill>
              <a:latin typeface="Raleway SemiBold" pitchFamily="2" charset="0"/>
            </a:endParaRPr>
          </a:p>
        </p:txBody>
      </p:sp>
      <p:sp>
        <p:nvSpPr>
          <p:cNvPr id="207" name="Rectangle 206">
            <a:extLst>
              <a:ext uri="{FF2B5EF4-FFF2-40B4-BE49-F238E27FC236}">
                <a16:creationId xmlns:a16="http://schemas.microsoft.com/office/drawing/2014/main" id="{42B44265-336E-4F69-8972-19CC9B64489D}"/>
              </a:ext>
            </a:extLst>
          </p:cNvPr>
          <p:cNvSpPr/>
          <p:nvPr/>
        </p:nvSpPr>
        <p:spPr>
          <a:xfrm>
            <a:off x="498020" y="925819"/>
            <a:ext cx="11192434" cy="707886"/>
          </a:xfrm>
          <a:prstGeom prst="rect">
            <a:avLst/>
          </a:prstGeom>
        </p:spPr>
        <p:txBody>
          <a:bodyPr wrap="square">
            <a:spAutoFit/>
          </a:bodyPr>
          <a:lstStyle/>
          <a:p>
            <a:pPr algn="ctr"/>
            <a:r>
              <a:rPr lang="id-ID" sz="2000" err="1">
                <a:solidFill>
                  <a:schemeClr val="bg1"/>
                </a:solidFill>
                <a:latin typeface="Raleway Medium" pitchFamily="2" charset="0"/>
              </a:rPr>
              <a:t>Ternavest</a:t>
            </a:r>
            <a:r>
              <a:rPr lang="id-ID" sz="2000">
                <a:solidFill>
                  <a:schemeClr val="bg1"/>
                </a:solidFill>
                <a:latin typeface="Raleway Medium" pitchFamily="2" charset="0"/>
              </a:rPr>
              <a:t> diharapkan bisa memberikan banyak manfaat kepada para peternak dan masyarakat di seluruh Indonesia, di antaranya:</a:t>
            </a:r>
          </a:p>
        </p:txBody>
      </p:sp>
      <p:sp>
        <p:nvSpPr>
          <p:cNvPr id="31" name="Rectangle 30">
            <a:extLst>
              <a:ext uri="{FF2B5EF4-FFF2-40B4-BE49-F238E27FC236}">
                <a16:creationId xmlns:a16="http://schemas.microsoft.com/office/drawing/2014/main" id="{61B5A7D7-9452-48C7-8ACF-2A12B96970FB}"/>
              </a:ext>
            </a:extLst>
          </p:cNvPr>
          <p:cNvSpPr/>
          <p:nvPr/>
        </p:nvSpPr>
        <p:spPr>
          <a:xfrm>
            <a:off x="2951520" y="4349121"/>
            <a:ext cx="6402034" cy="1200329"/>
          </a:xfrm>
          <a:prstGeom prst="rect">
            <a:avLst/>
          </a:prstGeom>
        </p:spPr>
        <p:txBody>
          <a:bodyPr wrap="square">
            <a:spAutoFit/>
          </a:bodyPr>
          <a:lstStyle/>
          <a:p>
            <a:pPr algn="ctr" fontAlgn="base"/>
            <a:r>
              <a:rPr lang="id-ID" sz="2400">
                <a:latin typeface="Raleway Medium" pitchFamily="2" charset="0"/>
              </a:rPr>
              <a:t>Meningkatkan kesejahteraan masyarakat dengan mendapatkan keuntungan melalui investasi</a:t>
            </a:r>
          </a:p>
        </p:txBody>
      </p:sp>
    </p:spTree>
    <p:extLst>
      <p:ext uri="{BB962C8B-B14F-4D97-AF65-F5344CB8AC3E}">
        <p14:creationId xmlns:p14="http://schemas.microsoft.com/office/powerpoint/2010/main" val="3496925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 ma:contentTypeID="0x01010017927CAF7E965F4AA732322BB7FDAC8E" ma:contentTypeVersion="12" ma:contentTypeDescription="Buat sebuah dokumen baru." ma:contentTypeScope="" ma:versionID="8db891b40a77d9993289fe9834ca98c7">
  <xsd:schema xmlns:xsd="http://www.w3.org/2001/XMLSchema" xmlns:xs="http://www.w3.org/2001/XMLSchema" xmlns:p="http://schemas.microsoft.com/office/2006/metadata/properties" xmlns:ns3="0b4b1cf3-be1c-4fbf-8c73-581fc0418722" xmlns:ns4="8bd9e971-fb40-476b-ad11-9aaf15e6cbe5" targetNamespace="http://schemas.microsoft.com/office/2006/metadata/properties" ma:root="true" ma:fieldsID="68e9a54fb1d55145c3e246f1aee3cacc" ns3:_="" ns4:_="">
    <xsd:import namespace="0b4b1cf3-be1c-4fbf-8c73-581fc0418722"/>
    <xsd:import namespace="8bd9e971-fb40-476b-ad11-9aaf15e6cbe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b1cf3-be1c-4fbf-8c73-581fc0418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d9e971-fb40-476b-ad11-9aaf15e6cbe5" elementFormDefault="qualified">
    <xsd:import namespace="http://schemas.microsoft.com/office/2006/documentManagement/types"/>
    <xsd:import namespace="http://schemas.microsoft.com/office/infopath/2007/PartnerControls"/>
    <xsd:element name="SharedWithUsers" ma:index="10" nillable="true" ma:displayName="Dibagikan Denga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ibagikan Dengan Detail" ma:internalName="SharedWithDetails" ma:readOnly="true">
      <xsd:simpleType>
        <xsd:restriction base="dms:Note">
          <xsd:maxLength value="255"/>
        </xsd:restriction>
      </xsd:simpleType>
    </xsd:element>
    <xsd:element name="SharingHintHash" ma:index="12" nillable="true" ma:displayName="Berbagi Hash Petunjuk"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e Isi"/>
        <xsd:element ref="dc:title" minOccurs="0" maxOccurs="1" ma:index="4" ma:displayName="Judu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533EDB-80B0-4FF2-AB6C-BD8E68B88CCB}">
  <ds:schemaRefs>
    <ds:schemaRef ds:uri="http://schemas.microsoft.com/sharepoint/v3/contenttype/forms"/>
  </ds:schemaRefs>
</ds:datastoreItem>
</file>

<file path=customXml/itemProps2.xml><?xml version="1.0" encoding="utf-8"?>
<ds:datastoreItem xmlns:ds="http://schemas.openxmlformats.org/officeDocument/2006/customXml" ds:itemID="{16BF5F13-FB30-4DB7-A77A-98F3B1A8C3F5}">
  <ds:schemaRefs>
    <ds:schemaRef ds:uri="0b4b1cf3-be1c-4fbf-8c73-581fc0418722"/>
    <ds:schemaRef ds:uri="8bd9e971-fb40-476b-ad11-9aaf15e6cb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353DA0-7BB4-4CCD-B93F-130CBB114F82}">
  <ds:schemaRefs>
    <ds:schemaRef ds:uri="0b4b1cf3-be1c-4fbf-8c73-581fc0418722"/>
    <ds:schemaRef ds:uri="8bd9e971-fb40-476b-ad11-9aaf15e6cb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623</TotalTime>
  <Words>830</Words>
  <Application>Microsoft Office PowerPoint</Application>
  <PresentationFormat>Widescreen</PresentationFormat>
  <Paragraphs>102</Paragraphs>
  <Slides>16</Slides>
  <Notes>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Barlow SemiBold</vt:lpstr>
      <vt:lpstr>Calibri</vt:lpstr>
      <vt:lpstr>Calibri Light</vt:lpstr>
      <vt:lpstr>Montserrat Medium</vt:lpstr>
      <vt:lpstr>Raleway Bold</vt:lpstr>
      <vt:lpstr>Raleway Light</vt:lpstr>
      <vt:lpstr>Raleway Medium</vt:lpstr>
      <vt:lpstr>Raleway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Manfaat</vt:lpstr>
      <vt:lpstr>Manfaat</vt:lpstr>
      <vt:lpstr>Manfaat</vt:lpstr>
      <vt:lpstr>Manfaat</vt:lpstr>
      <vt:lpstr>Keunggulan Aplikasi</vt:lpstr>
      <vt:lpstr>Keunggulan Aplikasi</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hubertusrino</dc:creator>
  <cp:lastModifiedBy>ariefzuhri</cp:lastModifiedBy>
  <cp:revision>75</cp:revision>
  <dcterms:created xsi:type="dcterms:W3CDTF">2021-01-06T09:59:36Z</dcterms:created>
  <dcterms:modified xsi:type="dcterms:W3CDTF">2021-01-28T11:42:36Z</dcterms:modified>
</cp:coreProperties>
</file>